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2"/>
  </p:notesMasterIdLst>
  <p:handoutMasterIdLst>
    <p:handoutMasterId r:id="rId33"/>
  </p:handoutMasterIdLst>
  <p:sldIdLst>
    <p:sldId id="256" r:id="rId5"/>
    <p:sldId id="258" r:id="rId6"/>
    <p:sldId id="272" r:id="rId7"/>
    <p:sldId id="273" r:id="rId8"/>
    <p:sldId id="274" r:id="rId9"/>
    <p:sldId id="275" r:id="rId10"/>
    <p:sldId id="277" r:id="rId11"/>
    <p:sldId id="289" r:id="rId12"/>
    <p:sldId id="290" r:id="rId13"/>
    <p:sldId id="291" r:id="rId14"/>
    <p:sldId id="292" r:id="rId15"/>
    <p:sldId id="278" r:id="rId16"/>
    <p:sldId id="288" r:id="rId17"/>
    <p:sldId id="293" r:id="rId18"/>
    <p:sldId id="280" r:id="rId19"/>
    <p:sldId id="294" r:id="rId20"/>
    <p:sldId id="295" r:id="rId21"/>
    <p:sldId id="296" r:id="rId22"/>
    <p:sldId id="297" r:id="rId23"/>
    <p:sldId id="283" r:id="rId24"/>
    <p:sldId id="276" r:id="rId25"/>
    <p:sldId id="281" r:id="rId26"/>
    <p:sldId id="285" r:id="rId27"/>
    <p:sldId id="282" r:id="rId28"/>
    <p:sldId id="286" r:id="rId29"/>
    <p:sldId id="287" r:id="rId30"/>
    <p:sldId id="284" r:id="rId31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3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1974" autoAdjust="0"/>
  </p:normalViewPr>
  <p:slideViewPr>
    <p:cSldViewPr>
      <p:cViewPr varScale="1">
        <p:scale>
          <a:sx n="88" d="100"/>
          <a:sy n="88" d="100"/>
        </p:scale>
        <p:origin x="648" y="84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1986" y="1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10" Type="http://schemas.openxmlformats.org/officeDocument/2006/relationships/image" Target="../media/image25.svg"/><Relationship Id="rId4" Type="http://schemas.openxmlformats.org/officeDocument/2006/relationships/image" Target="../media/image19.svg"/><Relationship Id="rId9" Type="http://schemas.openxmlformats.org/officeDocument/2006/relationships/image" Target="../media/image24.pn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svg"/><Relationship Id="rId1" Type="http://schemas.openxmlformats.org/officeDocument/2006/relationships/image" Target="../media/image28.png"/><Relationship Id="rId4" Type="http://schemas.openxmlformats.org/officeDocument/2006/relationships/image" Target="../media/image31.sv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svg"/><Relationship Id="rId1" Type="http://schemas.openxmlformats.org/officeDocument/2006/relationships/image" Target="../media/image28.png"/><Relationship Id="rId4" Type="http://schemas.openxmlformats.org/officeDocument/2006/relationships/image" Target="../media/image31.svg"/></Relationships>
</file>

<file path=ppt/diagrams/_rels/data6.xml.rels><?xml version="1.0" encoding="UTF-8" standalone="yes"?>
<Relationships xmlns="http://schemas.openxmlformats.org/package/2006/relationships"><Relationship Id="rId1" Type="http://schemas.openxmlformats.org/officeDocument/2006/relationships/hyperlink" Target="https://data.cityofchicago.org/widgets/4ijn-s7e5?mobile_redirect=true" TargetMode="External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10" Type="http://schemas.openxmlformats.org/officeDocument/2006/relationships/image" Target="../media/image25.svg"/><Relationship Id="rId4" Type="http://schemas.openxmlformats.org/officeDocument/2006/relationships/image" Target="../media/image19.svg"/><Relationship Id="rId9" Type="http://schemas.openxmlformats.org/officeDocument/2006/relationships/image" Target="../media/image24.pn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svg"/><Relationship Id="rId1" Type="http://schemas.openxmlformats.org/officeDocument/2006/relationships/image" Target="../media/image28.png"/><Relationship Id="rId4" Type="http://schemas.openxmlformats.org/officeDocument/2006/relationships/image" Target="../media/image31.sv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svg"/><Relationship Id="rId1" Type="http://schemas.openxmlformats.org/officeDocument/2006/relationships/image" Target="../media/image28.png"/><Relationship Id="rId4" Type="http://schemas.openxmlformats.org/officeDocument/2006/relationships/image" Target="../media/image31.svg"/></Relationships>
</file>

<file path=ppt/diagrams/_rels/drawing6.xml.rels><?xml version="1.0" encoding="UTF-8" standalone="yes"?>
<Relationships xmlns="http://schemas.openxmlformats.org/package/2006/relationships"><Relationship Id="rId1" Type="http://schemas.openxmlformats.org/officeDocument/2006/relationships/hyperlink" Target="https://data.cityofchicago.org/widgets/4ijn-s7e5?mobile_redirect=true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0E24D38-494E-478F-8050-827EC11F12B3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BF75FC9-3B71-4D71-83D9-B92D8784396C}">
      <dgm:prSet/>
      <dgm:spPr/>
      <dgm:t>
        <a:bodyPr/>
        <a:lstStyle/>
        <a:p>
          <a:r>
            <a:rPr lang="en-US" dirty="0"/>
            <a:t>Austin Reed</a:t>
          </a:r>
        </a:p>
      </dgm:t>
    </dgm:pt>
    <dgm:pt modelId="{33D475D2-3C1D-424D-A109-ACC4C7D44674}" type="parTrans" cxnId="{5DAEBE6E-369A-423D-B47F-D939622A324F}">
      <dgm:prSet/>
      <dgm:spPr/>
      <dgm:t>
        <a:bodyPr/>
        <a:lstStyle/>
        <a:p>
          <a:endParaRPr lang="en-US"/>
        </a:p>
      </dgm:t>
    </dgm:pt>
    <dgm:pt modelId="{3DA0B812-500E-4189-9DB1-FF6D64C462DD}" type="sibTrans" cxnId="{5DAEBE6E-369A-423D-B47F-D939622A324F}">
      <dgm:prSet/>
      <dgm:spPr/>
      <dgm:t>
        <a:bodyPr/>
        <a:lstStyle/>
        <a:p>
          <a:endParaRPr lang="en-US"/>
        </a:p>
      </dgm:t>
    </dgm:pt>
    <dgm:pt modelId="{4F7D0683-F9BD-4AC5-8E36-B20A88E91762}">
      <dgm:prSet/>
      <dgm:spPr/>
      <dgm:t>
        <a:bodyPr/>
        <a:lstStyle/>
        <a:p>
          <a:r>
            <a:rPr lang="en-US" dirty="0"/>
            <a:t>Brenna Kelly</a:t>
          </a:r>
        </a:p>
      </dgm:t>
    </dgm:pt>
    <dgm:pt modelId="{5FD8F99B-2B08-4C74-BA39-3A81541A9940}" type="parTrans" cxnId="{E18D07CA-28BF-4E7A-961F-069A7E0EC762}">
      <dgm:prSet/>
      <dgm:spPr/>
      <dgm:t>
        <a:bodyPr/>
        <a:lstStyle/>
        <a:p>
          <a:endParaRPr lang="en-US"/>
        </a:p>
      </dgm:t>
    </dgm:pt>
    <dgm:pt modelId="{08BC0C97-0469-4490-AFB0-968788647089}" type="sibTrans" cxnId="{E18D07CA-28BF-4E7A-961F-069A7E0EC762}">
      <dgm:prSet/>
      <dgm:spPr/>
      <dgm:t>
        <a:bodyPr/>
        <a:lstStyle/>
        <a:p>
          <a:endParaRPr lang="en-US"/>
        </a:p>
      </dgm:t>
    </dgm:pt>
    <dgm:pt modelId="{6CF66334-99DA-42B7-9046-98022002411C}">
      <dgm:prSet/>
      <dgm:spPr/>
      <dgm:t>
        <a:bodyPr/>
        <a:lstStyle/>
        <a:p>
          <a:r>
            <a:rPr lang="en-US" dirty="0"/>
            <a:t>Liz Gomez</a:t>
          </a:r>
        </a:p>
      </dgm:t>
    </dgm:pt>
    <dgm:pt modelId="{8B5F47CC-FF6F-4728-8E9E-D8B255F1B8E0}" type="parTrans" cxnId="{FBEFA6CC-5C06-45C1-911A-40EF3F11F1DD}">
      <dgm:prSet/>
      <dgm:spPr/>
      <dgm:t>
        <a:bodyPr/>
        <a:lstStyle/>
        <a:p>
          <a:endParaRPr lang="en-US"/>
        </a:p>
      </dgm:t>
    </dgm:pt>
    <dgm:pt modelId="{DA1AC278-0B4E-4051-BFB4-7E975CF9ADED}" type="sibTrans" cxnId="{FBEFA6CC-5C06-45C1-911A-40EF3F11F1DD}">
      <dgm:prSet/>
      <dgm:spPr/>
      <dgm:t>
        <a:bodyPr/>
        <a:lstStyle/>
        <a:p>
          <a:endParaRPr lang="en-US"/>
        </a:p>
      </dgm:t>
    </dgm:pt>
    <dgm:pt modelId="{F5E5D303-86ED-417A-AEE9-B11272D1581C}">
      <dgm:prSet/>
      <dgm:spPr/>
      <dgm:t>
        <a:bodyPr/>
        <a:lstStyle/>
        <a:p>
          <a:r>
            <a:rPr lang="en-US" dirty="0"/>
            <a:t>Pamela Fernandez</a:t>
          </a:r>
        </a:p>
      </dgm:t>
    </dgm:pt>
    <dgm:pt modelId="{19823F2A-11C2-41B0-9545-37446DE5B23F}" type="parTrans" cxnId="{CA34B432-5E3A-4093-9266-32D25275CEC3}">
      <dgm:prSet/>
      <dgm:spPr/>
      <dgm:t>
        <a:bodyPr/>
        <a:lstStyle/>
        <a:p>
          <a:endParaRPr lang="en-US"/>
        </a:p>
      </dgm:t>
    </dgm:pt>
    <dgm:pt modelId="{90B8F29F-78D8-41C1-A2FA-FA0CBA8ADEDE}" type="sibTrans" cxnId="{CA34B432-5E3A-4093-9266-32D25275CEC3}">
      <dgm:prSet/>
      <dgm:spPr/>
      <dgm:t>
        <a:bodyPr/>
        <a:lstStyle/>
        <a:p>
          <a:endParaRPr lang="en-US"/>
        </a:p>
      </dgm:t>
    </dgm:pt>
    <dgm:pt modelId="{1334032D-8D35-4C28-B9D0-ECA18562FE8A}">
      <dgm:prSet/>
      <dgm:spPr/>
      <dgm:t>
        <a:bodyPr/>
        <a:lstStyle/>
        <a:p>
          <a:r>
            <a:rPr lang="en-US" dirty="0"/>
            <a:t>Emma Dublin</a:t>
          </a:r>
        </a:p>
      </dgm:t>
    </dgm:pt>
    <dgm:pt modelId="{7364BC48-0254-4AEC-86F7-02AF30009982}" type="parTrans" cxnId="{28903A8B-0238-40D9-895D-876166061320}">
      <dgm:prSet/>
      <dgm:spPr/>
      <dgm:t>
        <a:bodyPr/>
        <a:lstStyle/>
        <a:p>
          <a:endParaRPr lang="en-US"/>
        </a:p>
      </dgm:t>
    </dgm:pt>
    <dgm:pt modelId="{E72740DF-E8B9-45D2-828C-6D376B2D8775}" type="sibTrans" cxnId="{28903A8B-0238-40D9-895D-876166061320}">
      <dgm:prSet/>
      <dgm:spPr/>
      <dgm:t>
        <a:bodyPr/>
        <a:lstStyle/>
        <a:p>
          <a:endParaRPr lang="en-US"/>
        </a:p>
      </dgm:t>
    </dgm:pt>
    <dgm:pt modelId="{D17CE26F-3771-4A68-926F-4FACF33C431F}" type="pres">
      <dgm:prSet presAssocID="{10E24D38-494E-478F-8050-827EC11F12B3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EBD09F99-85F6-4F2D-9CDA-603F590AD3A1}" type="pres">
      <dgm:prSet presAssocID="{ABF75FC9-3B71-4D71-83D9-B92D8784396C}" presName="hierRoot1" presStyleCnt="0"/>
      <dgm:spPr/>
    </dgm:pt>
    <dgm:pt modelId="{10CCF4C2-AA04-4BE3-9B3B-125400140C53}" type="pres">
      <dgm:prSet presAssocID="{ABF75FC9-3B71-4D71-83D9-B92D8784396C}" presName="composite" presStyleCnt="0"/>
      <dgm:spPr/>
    </dgm:pt>
    <dgm:pt modelId="{194FB136-F06C-4B98-B39D-204649B1932A}" type="pres">
      <dgm:prSet presAssocID="{ABF75FC9-3B71-4D71-83D9-B92D8784396C}" presName="background" presStyleLbl="node0" presStyleIdx="0" presStyleCnt="5"/>
      <dgm:spPr/>
    </dgm:pt>
    <dgm:pt modelId="{800635C9-C19B-4044-A5A6-859614C10E4B}" type="pres">
      <dgm:prSet presAssocID="{ABF75FC9-3B71-4D71-83D9-B92D8784396C}" presName="text" presStyleLbl="fgAcc0" presStyleIdx="0" presStyleCnt="5">
        <dgm:presLayoutVars>
          <dgm:chPref val="3"/>
        </dgm:presLayoutVars>
      </dgm:prSet>
      <dgm:spPr/>
    </dgm:pt>
    <dgm:pt modelId="{3EAFEEB8-DDC3-4717-A12A-02FDEDE54F0F}" type="pres">
      <dgm:prSet presAssocID="{ABF75FC9-3B71-4D71-83D9-B92D8784396C}" presName="hierChild2" presStyleCnt="0"/>
      <dgm:spPr/>
    </dgm:pt>
    <dgm:pt modelId="{7CC3DCCA-0217-436E-9222-A9CEEA7DFF11}" type="pres">
      <dgm:prSet presAssocID="{4F7D0683-F9BD-4AC5-8E36-B20A88E91762}" presName="hierRoot1" presStyleCnt="0"/>
      <dgm:spPr/>
    </dgm:pt>
    <dgm:pt modelId="{A1243F3F-06A6-468C-A81F-488FB743F771}" type="pres">
      <dgm:prSet presAssocID="{4F7D0683-F9BD-4AC5-8E36-B20A88E91762}" presName="composite" presStyleCnt="0"/>
      <dgm:spPr/>
    </dgm:pt>
    <dgm:pt modelId="{93929342-7DBB-4606-985E-54E5A277D948}" type="pres">
      <dgm:prSet presAssocID="{4F7D0683-F9BD-4AC5-8E36-B20A88E91762}" presName="background" presStyleLbl="node0" presStyleIdx="1" presStyleCnt="5"/>
      <dgm:spPr/>
    </dgm:pt>
    <dgm:pt modelId="{02CA9074-EDC3-4199-A992-FB8E96261499}" type="pres">
      <dgm:prSet presAssocID="{4F7D0683-F9BD-4AC5-8E36-B20A88E91762}" presName="text" presStyleLbl="fgAcc0" presStyleIdx="1" presStyleCnt="5">
        <dgm:presLayoutVars>
          <dgm:chPref val="3"/>
        </dgm:presLayoutVars>
      </dgm:prSet>
      <dgm:spPr/>
    </dgm:pt>
    <dgm:pt modelId="{0E879426-159B-4F17-B42A-0F9F2B8B020F}" type="pres">
      <dgm:prSet presAssocID="{4F7D0683-F9BD-4AC5-8E36-B20A88E91762}" presName="hierChild2" presStyleCnt="0"/>
      <dgm:spPr/>
    </dgm:pt>
    <dgm:pt modelId="{732C9465-D01F-45B5-B254-57C63D7AD248}" type="pres">
      <dgm:prSet presAssocID="{1334032D-8D35-4C28-B9D0-ECA18562FE8A}" presName="hierRoot1" presStyleCnt="0"/>
      <dgm:spPr/>
    </dgm:pt>
    <dgm:pt modelId="{BD728A58-85FB-46A1-B68E-A14BB5F79F8C}" type="pres">
      <dgm:prSet presAssocID="{1334032D-8D35-4C28-B9D0-ECA18562FE8A}" presName="composite" presStyleCnt="0"/>
      <dgm:spPr/>
    </dgm:pt>
    <dgm:pt modelId="{B0DE9BB8-86DF-4265-A894-962D1876333A}" type="pres">
      <dgm:prSet presAssocID="{1334032D-8D35-4C28-B9D0-ECA18562FE8A}" presName="background" presStyleLbl="node0" presStyleIdx="2" presStyleCnt="5"/>
      <dgm:spPr/>
    </dgm:pt>
    <dgm:pt modelId="{CE0A8B68-3AC0-4896-AB50-6922C14DF795}" type="pres">
      <dgm:prSet presAssocID="{1334032D-8D35-4C28-B9D0-ECA18562FE8A}" presName="text" presStyleLbl="fgAcc0" presStyleIdx="2" presStyleCnt="5">
        <dgm:presLayoutVars>
          <dgm:chPref val="3"/>
        </dgm:presLayoutVars>
      </dgm:prSet>
      <dgm:spPr/>
    </dgm:pt>
    <dgm:pt modelId="{3378A35C-D0D5-43DF-8DE0-F7A2FED997A3}" type="pres">
      <dgm:prSet presAssocID="{1334032D-8D35-4C28-B9D0-ECA18562FE8A}" presName="hierChild2" presStyleCnt="0"/>
      <dgm:spPr/>
    </dgm:pt>
    <dgm:pt modelId="{F1A82D95-B8FB-44ED-B66C-1E1C81F39098}" type="pres">
      <dgm:prSet presAssocID="{6CF66334-99DA-42B7-9046-98022002411C}" presName="hierRoot1" presStyleCnt="0"/>
      <dgm:spPr/>
    </dgm:pt>
    <dgm:pt modelId="{3FF15F1E-0F76-4138-917C-AA604BBBEB36}" type="pres">
      <dgm:prSet presAssocID="{6CF66334-99DA-42B7-9046-98022002411C}" presName="composite" presStyleCnt="0"/>
      <dgm:spPr/>
    </dgm:pt>
    <dgm:pt modelId="{CCC38E7A-A4A4-42C5-A302-AD2012FBD5E1}" type="pres">
      <dgm:prSet presAssocID="{6CF66334-99DA-42B7-9046-98022002411C}" presName="background" presStyleLbl="node0" presStyleIdx="3" presStyleCnt="5"/>
      <dgm:spPr/>
    </dgm:pt>
    <dgm:pt modelId="{B9AD1C72-3A66-410F-AF2B-616085282E5D}" type="pres">
      <dgm:prSet presAssocID="{6CF66334-99DA-42B7-9046-98022002411C}" presName="text" presStyleLbl="fgAcc0" presStyleIdx="3" presStyleCnt="5">
        <dgm:presLayoutVars>
          <dgm:chPref val="3"/>
        </dgm:presLayoutVars>
      </dgm:prSet>
      <dgm:spPr/>
    </dgm:pt>
    <dgm:pt modelId="{B6228E9D-99BE-4B50-8BAC-842760994611}" type="pres">
      <dgm:prSet presAssocID="{6CF66334-99DA-42B7-9046-98022002411C}" presName="hierChild2" presStyleCnt="0"/>
      <dgm:spPr/>
    </dgm:pt>
    <dgm:pt modelId="{D38CB05F-AA58-4103-B850-BD4259B44A37}" type="pres">
      <dgm:prSet presAssocID="{F5E5D303-86ED-417A-AEE9-B11272D1581C}" presName="hierRoot1" presStyleCnt="0"/>
      <dgm:spPr/>
    </dgm:pt>
    <dgm:pt modelId="{83FDE8AA-D665-4135-8C9E-AC3EEEDE4B1C}" type="pres">
      <dgm:prSet presAssocID="{F5E5D303-86ED-417A-AEE9-B11272D1581C}" presName="composite" presStyleCnt="0"/>
      <dgm:spPr/>
    </dgm:pt>
    <dgm:pt modelId="{022329E8-8B2B-4A7A-8698-A65B18C93147}" type="pres">
      <dgm:prSet presAssocID="{F5E5D303-86ED-417A-AEE9-B11272D1581C}" presName="background" presStyleLbl="node0" presStyleIdx="4" presStyleCnt="5"/>
      <dgm:spPr/>
    </dgm:pt>
    <dgm:pt modelId="{0376DE1E-3F76-4E81-8397-60DA0E4F5D33}" type="pres">
      <dgm:prSet presAssocID="{F5E5D303-86ED-417A-AEE9-B11272D1581C}" presName="text" presStyleLbl="fgAcc0" presStyleIdx="4" presStyleCnt="5">
        <dgm:presLayoutVars>
          <dgm:chPref val="3"/>
        </dgm:presLayoutVars>
      </dgm:prSet>
      <dgm:spPr/>
    </dgm:pt>
    <dgm:pt modelId="{0B3EF802-1843-4716-A05B-FFEFF289FF9D}" type="pres">
      <dgm:prSet presAssocID="{F5E5D303-86ED-417A-AEE9-B11272D1581C}" presName="hierChild2" presStyleCnt="0"/>
      <dgm:spPr/>
    </dgm:pt>
  </dgm:ptLst>
  <dgm:cxnLst>
    <dgm:cxn modelId="{CEC67A02-8598-476C-9916-0C61477152DA}" type="presOf" srcId="{4F7D0683-F9BD-4AC5-8E36-B20A88E91762}" destId="{02CA9074-EDC3-4199-A992-FB8E96261499}" srcOrd="0" destOrd="0" presId="urn:microsoft.com/office/officeart/2005/8/layout/hierarchy1"/>
    <dgm:cxn modelId="{CA34B432-5E3A-4093-9266-32D25275CEC3}" srcId="{10E24D38-494E-478F-8050-827EC11F12B3}" destId="{F5E5D303-86ED-417A-AEE9-B11272D1581C}" srcOrd="4" destOrd="0" parTransId="{19823F2A-11C2-41B0-9545-37446DE5B23F}" sibTransId="{90B8F29F-78D8-41C1-A2FA-FA0CBA8ADEDE}"/>
    <dgm:cxn modelId="{5DAEBE6E-369A-423D-B47F-D939622A324F}" srcId="{10E24D38-494E-478F-8050-827EC11F12B3}" destId="{ABF75FC9-3B71-4D71-83D9-B92D8784396C}" srcOrd="0" destOrd="0" parTransId="{33D475D2-3C1D-424D-A109-ACC4C7D44674}" sibTransId="{3DA0B812-500E-4189-9DB1-FF6D64C462DD}"/>
    <dgm:cxn modelId="{28903A8B-0238-40D9-895D-876166061320}" srcId="{10E24D38-494E-478F-8050-827EC11F12B3}" destId="{1334032D-8D35-4C28-B9D0-ECA18562FE8A}" srcOrd="2" destOrd="0" parTransId="{7364BC48-0254-4AEC-86F7-02AF30009982}" sibTransId="{E72740DF-E8B9-45D2-828C-6D376B2D8775}"/>
    <dgm:cxn modelId="{19EC8E9B-DAFF-4A91-9DDC-C5705FC6EDB8}" type="presOf" srcId="{6CF66334-99DA-42B7-9046-98022002411C}" destId="{B9AD1C72-3A66-410F-AF2B-616085282E5D}" srcOrd="0" destOrd="0" presId="urn:microsoft.com/office/officeart/2005/8/layout/hierarchy1"/>
    <dgm:cxn modelId="{97E734A3-602C-4686-BB78-AC561AA10858}" type="presOf" srcId="{F5E5D303-86ED-417A-AEE9-B11272D1581C}" destId="{0376DE1E-3F76-4E81-8397-60DA0E4F5D33}" srcOrd="0" destOrd="0" presId="urn:microsoft.com/office/officeart/2005/8/layout/hierarchy1"/>
    <dgm:cxn modelId="{36C08CA6-E64C-441D-BC34-A326F2B16FDD}" type="presOf" srcId="{1334032D-8D35-4C28-B9D0-ECA18562FE8A}" destId="{CE0A8B68-3AC0-4896-AB50-6922C14DF795}" srcOrd="0" destOrd="0" presId="urn:microsoft.com/office/officeart/2005/8/layout/hierarchy1"/>
    <dgm:cxn modelId="{15D4F4A8-FBDD-4C59-A693-5E5D86D43A1C}" type="presOf" srcId="{ABF75FC9-3B71-4D71-83D9-B92D8784396C}" destId="{800635C9-C19B-4044-A5A6-859614C10E4B}" srcOrd="0" destOrd="0" presId="urn:microsoft.com/office/officeart/2005/8/layout/hierarchy1"/>
    <dgm:cxn modelId="{E18D07CA-28BF-4E7A-961F-069A7E0EC762}" srcId="{10E24D38-494E-478F-8050-827EC11F12B3}" destId="{4F7D0683-F9BD-4AC5-8E36-B20A88E91762}" srcOrd="1" destOrd="0" parTransId="{5FD8F99B-2B08-4C74-BA39-3A81541A9940}" sibTransId="{08BC0C97-0469-4490-AFB0-968788647089}"/>
    <dgm:cxn modelId="{FBEFA6CC-5C06-45C1-911A-40EF3F11F1DD}" srcId="{10E24D38-494E-478F-8050-827EC11F12B3}" destId="{6CF66334-99DA-42B7-9046-98022002411C}" srcOrd="3" destOrd="0" parTransId="{8B5F47CC-FF6F-4728-8E9E-D8B255F1B8E0}" sibTransId="{DA1AC278-0B4E-4051-BFB4-7E975CF9ADED}"/>
    <dgm:cxn modelId="{A67B79DD-12DE-49AB-80A8-20568963C281}" type="presOf" srcId="{10E24D38-494E-478F-8050-827EC11F12B3}" destId="{D17CE26F-3771-4A68-926F-4FACF33C431F}" srcOrd="0" destOrd="0" presId="urn:microsoft.com/office/officeart/2005/8/layout/hierarchy1"/>
    <dgm:cxn modelId="{42C2E470-336A-4486-92AB-AFC740F2FD7A}" type="presParOf" srcId="{D17CE26F-3771-4A68-926F-4FACF33C431F}" destId="{EBD09F99-85F6-4F2D-9CDA-603F590AD3A1}" srcOrd="0" destOrd="0" presId="urn:microsoft.com/office/officeart/2005/8/layout/hierarchy1"/>
    <dgm:cxn modelId="{68324495-050A-440A-8D3C-E24462FA0AF0}" type="presParOf" srcId="{EBD09F99-85F6-4F2D-9CDA-603F590AD3A1}" destId="{10CCF4C2-AA04-4BE3-9B3B-125400140C53}" srcOrd="0" destOrd="0" presId="urn:microsoft.com/office/officeart/2005/8/layout/hierarchy1"/>
    <dgm:cxn modelId="{828E1936-213F-4F20-B72E-E9DF26A5EA2C}" type="presParOf" srcId="{10CCF4C2-AA04-4BE3-9B3B-125400140C53}" destId="{194FB136-F06C-4B98-B39D-204649B1932A}" srcOrd="0" destOrd="0" presId="urn:microsoft.com/office/officeart/2005/8/layout/hierarchy1"/>
    <dgm:cxn modelId="{E2A5A3F8-646D-4A96-9DC9-F9FE37899CA8}" type="presParOf" srcId="{10CCF4C2-AA04-4BE3-9B3B-125400140C53}" destId="{800635C9-C19B-4044-A5A6-859614C10E4B}" srcOrd="1" destOrd="0" presId="urn:microsoft.com/office/officeart/2005/8/layout/hierarchy1"/>
    <dgm:cxn modelId="{04ACABD6-7105-488C-8046-2371173F2136}" type="presParOf" srcId="{EBD09F99-85F6-4F2D-9CDA-603F590AD3A1}" destId="{3EAFEEB8-DDC3-4717-A12A-02FDEDE54F0F}" srcOrd="1" destOrd="0" presId="urn:microsoft.com/office/officeart/2005/8/layout/hierarchy1"/>
    <dgm:cxn modelId="{12D4D37A-D6D9-4E9D-82D7-AE185241AB48}" type="presParOf" srcId="{D17CE26F-3771-4A68-926F-4FACF33C431F}" destId="{7CC3DCCA-0217-436E-9222-A9CEEA7DFF11}" srcOrd="1" destOrd="0" presId="urn:microsoft.com/office/officeart/2005/8/layout/hierarchy1"/>
    <dgm:cxn modelId="{E8FFB730-8EDA-41EF-A25A-77B08616E09D}" type="presParOf" srcId="{7CC3DCCA-0217-436E-9222-A9CEEA7DFF11}" destId="{A1243F3F-06A6-468C-A81F-488FB743F771}" srcOrd="0" destOrd="0" presId="urn:microsoft.com/office/officeart/2005/8/layout/hierarchy1"/>
    <dgm:cxn modelId="{08BDE396-31D4-4331-8702-D362DB0D1BB5}" type="presParOf" srcId="{A1243F3F-06A6-468C-A81F-488FB743F771}" destId="{93929342-7DBB-4606-985E-54E5A277D948}" srcOrd="0" destOrd="0" presId="urn:microsoft.com/office/officeart/2005/8/layout/hierarchy1"/>
    <dgm:cxn modelId="{9F5A08B1-1996-4D18-8D97-EFC9C98EFEA4}" type="presParOf" srcId="{A1243F3F-06A6-468C-A81F-488FB743F771}" destId="{02CA9074-EDC3-4199-A992-FB8E96261499}" srcOrd="1" destOrd="0" presId="urn:microsoft.com/office/officeart/2005/8/layout/hierarchy1"/>
    <dgm:cxn modelId="{42D26E92-9FCE-4BAC-BCED-8D6742A4B538}" type="presParOf" srcId="{7CC3DCCA-0217-436E-9222-A9CEEA7DFF11}" destId="{0E879426-159B-4F17-B42A-0F9F2B8B020F}" srcOrd="1" destOrd="0" presId="urn:microsoft.com/office/officeart/2005/8/layout/hierarchy1"/>
    <dgm:cxn modelId="{3FE51641-837C-4A5E-89ED-449A58ED8524}" type="presParOf" srcId="{D17CE26F-3771-4A68-926F-4FACF33C431F}" destId="{732C9465-D01F-45B5-B254-57C63D7AD248}" srcOrd="2" destOrd="0" presId="urn:microsoft.com/office/officeart/2005/8/layout/hierarchy1"/>
    <dgm:cxn modelId="{573AC1F5-62C8-4FA6-AB5B-62BF27C69619}" type="presParOf" srcId="{732C9465-D01F-45B5-B254-57C63D7AD248}" destId="{BD728A58-85FB-46A1-B68E-A14BB5F79F8C}" srcOrd="0" destOrd="0" presId="urn:microsoft.com/office/officeart/2005/8/layout/hierarchy1"/>
    <dgm:cxn modelId="{5C29FA51-EAE4-4DBA-8B4E-EDF0FA943F69}" type="presParOf" srcId="{BD728A58-85FB-46A1-B68E-A14BB5F79F8C}" destId="{B0DE9BB8-86DF-4265-A894-962D1876333A}" srcOrd="0" destOrd="0" presId="urn:microsoft.com/office/officeart/2005/8/layout/hierarchy1"/>
    <dgm:cxn modelId="{2BBA21F5-61EC-49D8-89B2-767537362A52}" type="presParOf" srcId="{BD728A58-85FB-46A1-B68E-A14BB5F79F8C}" destId="{CE0A8B68-3AC0-4896-AB50-6922C14DF795}" srcOrd="1" destOrd="0" presId="urn:microsoft.com/office/officeart/2005/8/layout/hierarchy1"/>
    <dgm:cxn modelId="{351161C1-BDF4-4DD7-9F96-6D8E1540D41D}" type="presParOf" srcId="{732C9465-D01F-45B5-B254-57C63D7AD248}" destId="{3378A35C-D0D5-43DF-8DE0-F7A2FED997A3}" srcOrd="1" destOrd="0" presId="urn:microsoft.com/office/officeart/2005/8/layout/hierarchy1"/>
    <dgm:cxn modelId="{3A57E20C-BB98-4FB5-96CC-9F6C5DEF2F74}" type="presParOf" srcId="{D17CE26F-3771-4A68-926F-4FACF33C431F}" destId="{F1A82D95-B8FB-44ED-B66C-1E1C81F39098}" srcOrd="3" destOrd="0" presId="urn:microsoft.com/office/officeart/2005/8/layout/hierarchy1"/>
    <dgm:cxn modelId="{D5355F6E-AAED-4049-9C4C-EB7CCDEAFC25}" type="presParOf" srcId="{F1A82D95-B8FB-44ED-B66C-1E1C81F39098}" destId="{3FF15F1E-0F76-4138-917C-AA604BBBEB36}" srcOrd="0" destOrd="0" presId="urn:microsoft.com/office/officeart/2005/8/layout/hierarchy1"/>
    <dgm:cxn modelId="{BF9357F0-02B2-4A9D-9282-69ADF5EBFA78}" type="presParOf" srcId="{3FF15F1E-0F76-4138-917C-AA604BBBEB36}" destId="{CCC38E7A-A4A4-42C5-A302-AD2012FBD5E1}" srcOrd="0" destOrd="0" presId="urn:microsoft.com/office/officeart/2005/8/layout/hierarchy1"/>
    <dgm:cxn modelId="{5DC8CA83-0E2F-49EF-9F1C-C21682817DBE}" type="presParOf" srcId="{3FF15F1E-0F76-4138-917C-AA604BBBEB36}" destId="{B9AD1C72-3A66-410F-AF2B-616085282E5D}" srcOrd="1" destOrd="0" presId="urn:microsoft.com/office/officeart/2005/8/layout/hierarchy1"/>
    <dgm:cxn modelId="{216C4414-9E0A-4BBE-8C6B-0E334EA7B405}" type="presParOf" srcId="{F1A82D95-B8FB-44ED-B66C-1E1C81F39098}" destId="{B6228E9D-99BE-4B50-8BAC-842760994611}" srcOrd="1" destOrd="0" presId="urn:microsoft.com/office/officeart/2005/8/layout/hierarchy1"/>
    <dgm:cxn modelId="{E1446914-D41E-4A4D-A010-150937E34C9C}" type="presParOf" srcId="{D17CE26F-3771-4A68-926F-4FACF33C431F}" destId="{D38CB05F-AA58-4103-B850-BD4259B44A37}" srcOrd="4" destOrd="0" presId="urn:microsoft.com/office/officeart/2005/8/layout/hierarchy1"/>
    <dgm:cxn modelId="{9DEC2945-4983-4EAC-810A-93F22672331F}" type="presParOf" srcId="{D38CB05F-AA58-4103-B850-BD4259B44A37}" destId="{83FDE8AA-D665-4135-8C9E-AC3EEEDE4B1C}" srcOrd="0" destOrd="0" presId="urn:microsoft.com/office/officeart/2005/8/layout/hierarchy1"/>
    <dgm:cxn modelId="{9CC7316D-58A4-40D1-96B4-8DED2B88963C}" type="presParOf" srcId="{83FDE8AA-D665-4135-8C9E-AC3EEEDE4B1C}" destId="{022329E8-8B2B-4A7A-8698-A65B18C93147}" srcOrd="0" destOrd="0" presId="urn:microsoft.com/office/officeart/2005/8/layout/hierarchy1"/>
    <dgm:cxn modelId="{19F53D4B-7CD4-421F-A6F2-A9E3301CF6AE}" type="presParOf" srcId="{83FDE8AA-D665-4135-8C9E-AC3EEEDE4B1C}" destId="{0376DE1E-3F76-4E81-8397-60DA0E4F5D33}" srcOrd="1" destOrd="0" presId="urn:microsoft.com/office/officeart/2005/8/layout/hierarchy1"/>
    <dgm:cxn modelId="{EC2FFF03-8C98-48BB-8ED6-9C163F18820F}" type="presParOf" srcId="{D38CB05F-AA58-4103-B850-BD4259B44A37}" destId="{0B3EF802-1843-4716-A05B-FFEFF289FF9D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E05C7DF-A731-49AD-BDF3-53EDC57A0AFC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91384ED3-D552-4D61-AEF3-F4CC49017E7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Our inspiration</a:t>
          </a:r>
        </a:p>
      </dgm:t>
    </dgm:pt>
    <dgm:pt modelId="{B2744078-0C71-4C24-AD4F-7528ED3640D5}" type="parTrans" cxnId="{1590E3D3-D2C2-4623-B8B8-D4A9E2FFA4F6}">
      <dgm:prSet/>
      <dgm:spPr/>
      <dgm:t>
        <a:bodyPr/>
        <a:lstStyle/>
        <a:p>
          <a:endParaRPr lang="en-US"/>
        </a:p>
      </dgm:t>
    </dgm:pt>
    <dgm:pt modelId="{A8F13EE4-6DF4-47B8-9617-97C9CCE05F5F}" type="sibTrans" cxnId="{1590E3D3-D2C2-4623-B8B8-D4A9E2FFA4F6}">
      <dgm:prSet/>
      <dgm:spPr/>
      <dgm:t>
        <a:bodyPr/>
        <a:lstStyle/>
        <a:p>
          <a:endParaRPr lang="en-US"/>
        </a:p>
      </dgm:t>
    </dgm:pt>
    <dgm:pt modelId="{A7EB4409-9937-4CA8-B3B8-0D358AAFD17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The search for data</a:t>
          </a:r>
        </a:p>
      </dgm:t>
    </dgm:pt>
    <dgm:pt modelId="{78E55AB0-B7F3-4F54-85BF-662E448A102D}" type="parTrans" cxnId="{E1004FE0-6782-4BD6-8F30-A2D20BAF2BE4}">
      <dgm:prSet/>
      <dgm:spPr/>
      <dgm:t>
        <a:bodyPr/>
        <a:lstStyle/>
        <a:p>
          <a:endParaRPr lang="en-US"/>
        </a:p>
      </dgm:t>
    </dgm:pt>
    <dgm:pt modelId="{DA812CB3-051B-46F0-BC76-066A832A206A}" type="sibTrans" cxnId="{E1004FE0-6782-4BD6-8F30-A2D20BAF2BE4}">
      <dgm:prSet/>
      <dgm:spPr/>
      <dgm:t>
        <a:bodyPr/>
        <a:lstStyle/>
        <a:p>
          <a:endParaRPr lang="en-US"/>
        </a:p>
      </dgm:t>
    </dgm:pt>
    <dgm:pt modelId="{0ED1514B-1132-44A6-9412-28570001528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How we cleaned and prepared the data</a:t>
          </a:r>
        </a:p>
      </dgm:t>
    </dgm:pt>
    <dgm:pt modelId="{CF89458B-E680-4851-B394-FD4760C52C48}" type="parTrans" cxnId="{940DF6CF-7B82-4495-A812-27AE8E39D699}">
      <dgm:prSet/>
      <dgm:spPr/>
      <dgm:t>
        <a:bodyPr/>
        <a:lstStyle/>
        <a:p>
          <a:endParaRPr lang="en-US"/>
        </a:p>
      </dgm:t>
    </dgm:pt>
    <dgm:pt modelId="{683A586D-C21A-4622-A28F-A27B995F0CA3}" type="sibTrans" cxnId="{940DF6CF-7B82-4495-A812-27AE8E39D699}">
      <dgm:prSet/>
      <dgm:spPr/>
      <dgm:t>
        <a:bodyPr/>
        <a:lstStyle/>
        <a:p>
          <a:endParaRPr lang="en-US"/>
        </a:p>
      </dgm:t>
    </dgm:pt>
    <dgm:pt modelId="{D034951A-34D6-4EC3-B622-DEF5708084A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The analysis process for our data</a:t>
          </a:r>
        </a:p>
      </dgm:t>
    </dgm:pt>
    <dgm:pt modelId="{BD222361-E805-47F3-99C5-5665E177C88F}" type="parTrans" cxnId="{50F49CD8-47EA-4D85-9248-F05228C5BFB9}">
      <dgm:prSet/>
      <dgm:spPr/>
      <dgm:t>
        <a:bodyPr/>
        <a:lstStyle/>
        <a:p>
          <a:endParaRPr lang="en-US"/>
        </a:p>
      </dgm:t>
    </dgm:pt>
    <dgm:pt modelId="{062CD0EA-0777-47D1-8498-D11267C2C8F1}" type="sibTrans" cxnId="{50F49CD8-47EA-4D85-9248-F05228C5BFB9}">
      <dgm:prSet/>
      <dgm:spPr/>
      <dgm:t>
        <a:bodyPr/>
        <a:lstStyle/>
        <a:p>
          <a:endParaRPr lang="en-US"/>
        </a:p>
      </dgm:t>
    </dgm:pt>
    <dgm:pt modelId="{2B4F14B4-66F2-46D7-88DB-A9146E27448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Conclusion</a:t>
          </a:r>
        </a:p>
      </dgm:t>
    </dgm:pt>
    <dgm:pt modelId="{F06DD163-9C89-4FF6-BA6C-3C1020621654}" type="parTrans" cxnId="{DB03B8E4-E9A2-4CF7-B5E2-19708D16FD40}">
      <dgm:prSet/>
      <dgm:spPr/>
      <dgm:t>
        <a:bodyPr/>
        <a:lstStyle/>
        <a:p>
          <a:endParaRPr lang="en-US"/>
        </a:p>
      </dgm:t>
    </dgm:pt>
    <dgm:pt modelId="{B1297192-5905-4DAB-AAE5-304B981BCBF8}" type="sibTrans" cxnId="{DB03B8E4-E9A2-4CF7-B5E2-19708D16FD40}">
      <dgm:prSet/>
      <dgm:spPr/>
      <dgm:t>
        <a:bodyPr/>
        <a:lstStyle/>
        <a:p>
          <a:endParaRPr lang="en-US"/>
        </a:p>
      </dgm:t>
    </dgm:pt>
    <dgm:pt modelId="{F08D514D-B456-408B-88EE-12E6C0BAD0E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Resources utilized (Appendix)</a:t>
          </a:r>
        </a:p>
      </dgm:t>
    </dgm:pt>
    <dgm:pt modelId="{03358718-104E-482F-9CCE-D77ACF64CFCE}" type="parTrans" cxnId="{2C002CE5-46F3-419C-8B78-27FA5BA4C73C}">
      <dgm:prSet/>
      <dgm:spPr/>
      <dgm:t>
        <a:bodyPr/>
        <a:lstStyle/>
        <a:p>
          <a:endParaRPr lang="en-US"/>
        </a:p>
      </dgm:t>
    </dgm:pt>
    <dgm:pt modelId="{05DA6E93-3453-418A-92D5-1A7147874E5E}" type="sibTrans" cxnId="{2C002CE5-46F3-419C-8B78-27FA5BA4C73C}">
      <dgm:prSet/>
      <dgm:spPr/>
      <dgm:t>
        <a:bodyPr/>
        <a:lstStyle/>
        <a:p>
          <a:endParaRPr lang="en-US"/>
        </a:p>
      </dgm:t>
    </dgm:pt>
    <dgm:pt modelId="{A32DAF62-FAA8-4400-813E-9C09912876EE}" type="pres">
      <dgm:prSet presAssocID="{0E05C7DF-A731-49AD-BDF3-53EDC57A0AFC}" presName="root" presStyleCnt="0">
        <dgm:presLayoutVars>
          <dgm:dir/>
          <dgm:resizeHandles val="exact"/>
        </dgm:presLayoutVars>
      </dgm:prSet>
      <dgm:spPr/>
    </dgm:pt>
    <dgm:pt modelId="{09A459E0-CF4F-4EA1-A233-A98C4474655B}" type="pres">
      <dgm:prSet presAssocID="{91384ED3-D552-4D61-AEF3-F4CC49017E7F}" presName="compNode" presStyleCnt="0"/>
      <dgm:spPr/>
    </dgm:pt>
    <dgm:pt modelId="{F5AA0BF9-F05C-4D62-B90B-2948E151BE28}" type="pres">
      <dgm:prSet presAssocID="{91384ED3-D552-4D61-AEF3-F4CC49017E7F}" presName="bgRect" presStyleLbl="bgShp" presStyleIdx="0" presStyleCnt="6"/>
      <dgm:spPr/>
    </dgm:pt>
    <dgm:pt modelId="{07BDC056-0529-4715-8305-8E8350A69AD0}" type="pres">
      <dgm:prSet presAssocID="{91384ED3-D552-4D61-AEF3-F4CC49017E7F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ghtbulb"/>
        </a:ext>
      </dgm:extLst>
    </dgm:pt>
    <dgm:pt modelId="{12506A44-0820-4E8C-BED6-0C62C0868BB8}" type="pres">
      <dgm:prSet presAssocID="{91384ED3-D552-4D61-AEF3-F4CC49017E7F}" presName="spaceRect" presStyleCnt="0"/>
      <dgm:spPr/>
    </dgm:pt>
    <dgm:pt modelId="{A0F53EE1-44D8-4635-8A13-629E4328DDCB}" type="pres">
      <dgm:prSet presAssocID="{91384ED3-D552-4D61-AEF3-F4CC49017E7F}" presName="parTx" presStyleLbl="revTx" presStyleIdx="0" presStyleCnt="6">
        <dgm:presLayoutVars>
          <dgm:chMax val="0"/>
          <dgm:chPref val="0"/>
        </dgm:presLayoutVars>
      </dgm:prSet>
      <dgm:spPr/>
    </dgm:pt>
    <dgm:pt modelId="{5EFDD345-B3C9-41D9-92E3-8211A9536B35}" type="pres">
      <dgm:prSet presAssocID="{A8F13EE4-6DF4-47B8-9617-97C9CCE05F5F}" presName="sibTrans" presStyleCnt="0"/>
      <dgm:spPr/>
    </dgm:pt>
    <dgm:pt modelId="{EF869967-F36C-4577-A35C-9207831F0F50}" type="pres">
      <dgm:prSet presAssocID="{A7EB4409-9937-4CA8-B3B8-0D358AAFD170}" presName="compNode" presStyleCnt="0"/>
      <dgm:spPr/>
    </dgm:pt>
    <dgm:pt modelId="{F9048C84-2CCA-4F79-A0CC-3D04DEDD32FF}" type="pres">
      <dgm:prSet presAssocID="{A7EB4409-9937-4CA8-B3B8-0D358AAFD170}" presName="bgRect" presStyleLbl="bgShp" presStyleIdx="1" presStyleCnt="6"/>
      <dgm:spPr/>
    </dgm:pt>
    <dgm:pt modelId="{61972F5E-578B-47A6-A5EB-CE24EED25750}" type="pres">
      <dgm:prSet presAssocID="{A7EB4409-9937-4CA8-B3B8-0D358AAFD170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092E5B27-BBD0-4421-AA16-1BEB995879C1}" type="pres">
      <dgm:prSet presAssocID="{A7EB4409-9937-4CA8-B3B8-0D358AAFD170}" presName="spaceRect" presStyleCnt="0"/>
      <dgm:spPr/>
    </dgm:pt>
    <dgm:pt modelId="{85C929B1-3769-4A43-BE69-BCEF8DE553BC}" type="pres">
      <dgm:prSet presAssocID="{A7EB4409-9937-4CA8-B3B8-0D358AAFD170}" presName="parTx" presStyleLbl="revTx" presStyleIdx="1" presStyleCnt="6">
        <dgm:presLayoutVars>
          <dgm:chMax val="0"/>
          <dgm:chPref val="0"/>
        </dgm:presLayoutVars>
      </dgm:prSet>
      <dgm:spPr/>
    </dgm:pt>
    <dgm:pt modelId="{9426F049-7114-42AB-8F80-5DC3FCE71A3F}" type="pres">
      <dgm:prSet presAssocID="{DA812CB3-051B-46F0-BC76-066A832A206A}" presName="sibTrans" presStyleCnt="0"/>
      <dgm:spPr/>
    </dgm:pt>
    <dgm:pt modelId="{EADE1B5E-584F-4F98-8F83-F2627A9D89A6}" type="pres">
      <dgm:prSet presAssocID="{0ED1514B-1132-44A6-9412-285700015285}" presName="compNode" presStyleCnt="0"/>
      <dgm:spPr/>
    </dgm:pt>
    <dgm:pt modelId="{267442F9-4E9F-42BC-AE08-1A22A630960D}" type="pres">
      <dgm:prSet presAssocID="{0ED1514B-1132-44A6-9412-285700015285}" presName="bgRect" presStyleLbl="bgShp" presStyleIdx="2" presStyleCnt="6"/>
      <dgm:spPr/>
    </dgm:pt>
    <dgm:pt modelId="{60F73E7D-5739-43E1-B774-E64DEA944550}" type="pres">
      <dgm:prSet presAssocID="{0ED1514B-1132-44A6-9412-285700015285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p and bucket"/>
        </a:ext>
      </dgm:extLst>
    </dgm:pt>
    <dgm:pt modelId="{4DD9B464-BF02-4ED2-8DE8-417C8CB5796A}" type="pres">
      <dgm:prSet presAssocID="{0ED1514B-1132-44A6-9412-285700015285}" presName="spaceRect" presStyleCnt="0"/>
      <dgm:spPr/>
    </dgm:pt>
    <dgm:pt modelId="{FA9C77C2-7EDD-4D69-ADEF-E89A06353144}" type="pres">
      <dgm:prSet presAssocID="{0ED1514B-1132-44A6-9412-285700015285}" presName="parTx" presStyleLbl="revTx" presStyleIdx="2" presStyleCnt="6">
        <dgm:presLayoutVars>
          <dgm:chMax val="0"/>
          <dgm:chPref val="0"/>
        </dgm:presLayoutVars>
      </dgm:prSet>
      <dgm:spPr/>
    </dgm:pt>
    <dgm:pt modelId="{5AD8DEFF-9523-4DEF-8D8B-EBA727D1A667}" type="pres">
      <dgm:prSet presAssocID="{683A586D-C21A-4622-A28F-A27B995F0CA3}" presName="sibTrans" presStyleCnt="0"/>
      <dgm:spPr/>
    </dgm:pt>
    <dgm:pt modelId="{844022CE-F377-4C58-92EE-C778DE1ABA12}" type="pres">
      <dgm:prSet presAssocID="{D034951A-34D6-4EC3-B622-DEF5708084AC}" presName="compNode" presStyleCnt="0"/>
      <dgm:spPr/>
    </dgm:pt>
    <dgm:pt modelId="{B77B919A-3814-4390-80C2-A9ECEE2365DF}" type="pres">
      <dgm:prSet presAssocID="{D034951A-34D6-4EC3-B622-DEF5708084AC}" presName="bgRect" presStyleLbl="bgShp" presStyleIdx="3" presStyleCnt="6"/>
      <dgm:spPr/>
    </dgm:pt>
    <dgm:pt modelId="{C3801FB0-0A8D-4C77-BE41-C4653DE6CE0A}" type="pres">
      <dgm:prSet presAssocID="{D034951A-34D6-4EC3-B622-DEF5708084AC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BCC661F9-3398-4EDE-928A-E6DC9E9F4D8D}" type="pres">
      <dgm:prSet presAssocID="{D034951A-34D6-4EC3-B622-DEF5708084AC}" presName="spaceRect" presStyleCnt="0"/>
      <dgm:spPr/>
    </dgm:pt>
    <dgm:pt modelId="{7926EB13-0538-4E10-9C63-72BB0BEAA33D}" type="pres">
      <dgm:prSet presAssocID="{D034951A-34D6-4EC3-B622-DEF5708084AC}" presName="parTx" presStyleLbl="revTx" presStyleIdx="3" presStyleCnt="6">
        <dgm:presLayoutVars>
          <dgm:chMax val="0"/>
          <dgm:chPref val="0"/>
        </dgm:presLayoutVars>
      </dgm:prSet>
      <dgm:spPr/>
    </dgm:pt>
    <dgm:pt modelId="{2979521A-6F60-4F0F-9121-4094B0189323}" type="pres">
      <dgm:prSet presAssocID="{062CD0EA-0777-47D1-8498-D11267C2C8F1}" presName="sibTrans" presStyleCnt="0"/>
      <dgm:spPr/>
    </dgm:pt>
    <dgm:pt modelId="{EA472E62-5CEA-409E-A932-C5B7C0CA413F}" type="pres">
      <dgm:prSet presAssocID="{2B4F14B4-66F2-46D7-88DB-A9146E27448A}" presName="compNode" presStyleCnt="0"/>
      <dgm:spPr/>
    </dgm:pt>
    <dgm:pt modelId="{8ECCD857-5BD1-457A-8A39-4705241A4F78}" type="pres">
      <dgm:prSet presAssocID="{2B4F14B4-66F2-46D7-88DB-A9146E27448A}" presName="bgRect" presStyleLbl="bgShp" presStyleIdx="4" presStyleCnt="6"/>
      <dgm:spPr/>
    </dgm:pt>
    <dgm:pt modelId="{D4008DAF-5202-4D81-93D7-B7D7CA0B4F5D}" type="pres">
      <dgm:prSet presAssocID="{2B4F14B4-66F2-46D7-88DB-A9146E27448A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avel"/>
        </a:ext>
      </dgm:extLst>
    </dgm:pt>
    <dgm:pt modelId="{EB0B40D9-86AB-4E98-A32B-A748659143A0}" type="pres">
      <dgm:prSet presAssocID="{2B4F14B4-66F2-46D7-88DB-A9146E27448A}" presName="spaceRect" presStyleCnt="0"/>
      <dgm:spPr/>
    </dgm:pt>
    <dgm:pt modelId="{CA42E0CF-515C-4273-AA6F-FACA7F2E3084}" type="pres">
      <dgm:prSet presAssocID="{2B4F14B4-66F2-46D7-88DB-A9146E27448A}" presName="parTx" presStyleLbl="revTx" presStyleIdx="4" presStyleCnt="6">
        <dgm:presLayoutVars>
          <dgm:chMax val="0"/>
          <dgm:chPref val="0"/>
        </dgm:presLayoutVars>
      </dgm:prSet>
      <dgm:spPr/>
    </dgm:pt>
    <dgm:pt modelId="{56B583BB-5F17-4094-B94B-40EB5E3CF7A2}" type="pres">
      <dgm:prSet presAssocID="{B1297192-5905-4DAB-AAE5-304B981BCBF8}" presName="sibTrans" presStyleCnt="0"/>
      <dgm:spPr/>
    </dgm:pt>
    <dgm:pt modelId="{4BB8FC3A-6A3E-443F-B9EA-D1298AAB50A3}" type="pres">
      <dgm:prSet presAssocID="{F08D514D-B456-408B-88EE-12E6C0BAD0EB}" presName="compNode" presStyleCnt="0"/>
      <dgm:spPr/>
    </dgm:pt>
    <dgm:pt modelId="{EB798C1B-CC04-4519-B7D0-CA8D69A3B84C}" type="pres">
      <dgm:prSet presAssocID="{F08D514D-B456-408B-88EE-12E6C0BAD0EB}" presName="bgRect" presStyleLbl="bgShp" presStyleIdx="5" presStyleCnt="6"/>
      <dgm:spPr/>
    </dgm:pt>
    <dgm:pt modelId="{89836D0B-B5DF-4E9E-A2BA-9E3AE1BCBFA4}" type="pres">
      <dgm:prSet presAssocID="{F08D514D-B456-408B-88EE-12E6C0BAD0EB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aperclip"/>
        </a:ext>
      </dgm:extLst>
    </dgm:pt>
    <dgm:pt modelId="{25F9F8AA-0032-4068-A4A5-82127E331A65}" type="pres">
      <dgm:prSet presAssocID="{F08D514D-B456-408B-88EE-12E6C0BAD0EB}" presName="spaceRect" presStyleCnt="0"/>
      <dgm:spPr/>
    </dgm:pt>
    <dgm:pt modelId="{77827152-F08D-46E0-B0BC-FD9471025DD5}" type="pres">
      <dgm:prSet presAssocID="{F08D514D-B456-408B-88EE-12E6C0BAD0EB}" presName="parTx" presStyleLbl="revTx" presStyleIdx="5" presStyleCnt="6">
        <dgm:presLayoutVars>
          <dgm:chMax val="0"/>
          <dgm:chPref val="0"/>
        </dgm:presLayoutVars>
      </dgm:prSet>
      <dgm:spPr/>
    </dgm:pt>
  </dgm:ptLst>
  <dgm:cxnLst>
    <dgm:cxn modelId="{536EFC01-B238-404C-A783-EFB93CCE0CD0}" type="presOf" srcId="{0E05C7DF-A731-49AD-BDF3-53EDC57A0AFC}" destId="{A32DAF62-FAA8-4400-813E-9C09912876EE}" srcOrd="0" destOrd="0" presId="urn:microsoft.com/office/officeart/2018/2/layout/IconVerticalSolidList"/>
    <dgm:cxn modelId="{FDBE771C-F3C5-4320-8ABD-231D9C54C7E3}" type="presOf" srcId="{0ED1514B-1132-44A6-9412-285700015285}" destId="{FA9C77C2-7EDD-4D69-ADEF-E89A06353144}" srcOrd="0" destOrd="0" presId="urn:microsoft.com/office/officeart/2018/2/layout/IconVerticalSolidList"/>
    <dgm:cxn modelId="{33338440-D63B-4071-ACA3-886564136DC9}" type="presOf" srcId="{F08D514D-B456-408B-88EE-12E6C0BAD0EB}" destId="{77827152-F08D-46E0-B0BC-FD9471025DD5}" srcOrd="0" destOrd="0" presId="urn:microsoft.com/office/officeart/2018/2/layout/IconVerticalSolidList"/>
    <dgm:cxn modelId="{06D46B75-5F29-48BF-B0CC-0937BFFBC354}" type="presOf" srcId="{A7EB4409-9937-4CA8-B3B8-0D358AAFD170}" destId="{85C929B1-3769-4A43-BE69-BCEF8DE553BC}" srcOrd="0" destOrd="0" presId="urn:microsoft.com/office/officeart/2018/2/layout/IconVerticalSolidList"/>
    <dgm:cxn modelId="{042850A2-FAC2-4EA0-9246-8EDA2A5876B8}" type="presOf" srcId="{2B4F14B4-66F2-46D7-88DB-A9146E27448A}" destId="{CA42E0CF-515C-4273-AA6F-FACA7F2E3084}" srcOrd="0" destOrd="0" presId="urn:microsoft.com/office/officeart/2018/2/layout/IconVerticalSolidList"/>
    <dgm:cxn modelId="{F1D77FBD-5337-4A73-BB9D-49A60C01B831}" type="presOf" srcId="{91384ED3-D552-4D61-AEF3-F4CC49017E7F}" destId="{A0F53EE1-44D8-4635-8A13-629E4328DDCB}" srcOrd="0" destOrd="0" presId="urn:microsoft.com/office/officeart/2018/2/layout/IconVerticalSolidList"/>
    <dgm:cxn modelId="{EEEDDFC5-7765-4EF4-9D91-574C936F8259}" type="presOf" srcId="{D034951A-34D6-4EC3-B622-DEF5708084AC}" destId="{7926EB13-0538-4E10-9C63-72BB0BEAA33D}" srcOrd="0" destOrd="0" presId="urn:microsoft.com/office/officeart/2018/2/layout/IconVerticalSolidList"/>
    <dgm:cxn modelId="{940DF6CF-7B82-4495-A812-27AE8E39D699}" srcId="{0E05C7DF-A731-49AD-BDF3-53EDC57A0AFC}" destId="{0ED1514B-1132-44A6-9412-285700015285}" srcOrd="2" destOrd="0" parTransId="{CF89458B-E680-4851-B394-FD4760C52C48}" sibTransId="{683A586D-C21A-4622-A28F-A27B995F0CA3}"/>
    <dgm:cxn modelId="{1590E3D3-D2C2-4623-B8B8-D4A9E2FFA4F6}" srcId="{0E05C7DF-A731-49AD-BDF3-53EDC57A0AFC}" destId="{91384ED3-D552-4D61-AEF3-F4CC49017E7F}" srcOrd="0" destOrd="0" parTransId="{B2744078-0C71-4C24-AD4F-7528ED3640D5}" sibTransId="{A8F13EE4-6DF4-47B8-9617-97C9CCE05F5F}"/>
    <dgm:cxn modelId="{50F49CD8-47EA-4D85-9248-F05228C5BFB9}" srcId="{0E05C7DF-A731-49AD-BDF3-53EDC57A0AFC}" destId="{D034951A-34D6-4EC3-B622-DEF5708084AC}" srcOrd="3" destOrd="0" parTransId="{BD222361-E805-47F3-99C5-5665E177C88F}" sibTransId="{062CD0EA-0777-47D1-8498-D11267C2C8F1}"/>
    <dgm:cxn modelId="{E1004FE0-6782-4BD6-8F30-A2D20BAF2BE4}" srcId="{0E05C7DF-A731-49AD-BDF3-53EDC57A0AFC}" destId="{A7EB4409-9937-4CA8-B3B8-0D358AAFD170}" srcOrd="1" destOrd="0" parTransId="{78E55AB0-B7F3-4F54-85BF-662E448A102D}" sibTransId="{DA812CB3-051B-46F0-BC76-066A832A206A}"/>
    <dgm:cxn modelId="{DB03B8E4-E9A2-4CF7-B5E2-19708D16FD40}" srcId="{0E05C7DF-A731-49AD-BDF3-53EDC57A0AFC}" destId="{2B4F14B4-66F2-46D7-88DB-A9146E27448A}" srcOrd="4" destOrd="0" parTransId="{F06DD163-9C89-4FF6-BA6C-3C1020621654}" sibTransId="{B1297192-5905-4DAB-AAE5-304B981BCBF8}"/>
    <dgm:cxn modelId="{2C002CE5-46F3-419C-8B78-27FA5BA4C73C}" srcId="{0E05C7DF-A731-49AD-BDF3-53EDC57A0AFC}" destId="{F08D514D-B456-408B-88EE-12E6C0BAD0EB}" srcOrd="5" destOrd="0" parTransId="{03358718-104E-482F-9CCE-D77ACF64CFCE}" sibTransId="{05DA6E93-3453-418A-92D5-1A7147874E5E}"/>
    <dgm:cxn modelId="{2C9804D8-D470-43E0-A49D-0F8D6FE83298}" type="presParOf" srcId="{A32DAF62-FAA8-4400-813E-9C09912876EE}" destId="{09A459E0-CF4F-4EA1-A233-A98C4474655B}" srcOrd="0" destOrd="0" presId="urn:microsoft.com/office/officeart/2018/2/layout/IconVerticalSolidList"/>
    <dgm:cxn modelId="{148EC091-E810-4FB7-97A4-E2372C3D247F}" type="presParOf" srcId="{09A459E0-CF4F-4EA1-A233-A98C4474655B}" destId="{F5AA0BF9-F05C-4D62-B90B-2948E151BE28}" srcOrd="0" destOrd="0" presId="urn:microsoft.com/office/officeart/2018/2/layout/IconVerticalSolidList"/>
    <dgm:cxn modelId="{68DE81F2-CDA3-4CB7-88F3-F3385845A2DB}" type="presParOf" srcId="{09A459E0-CF4F-4EA1-A233-A98C4474655B}" destId="{07BDC056-0529-4715-8305-8E8350A69AD0}" srcOrd="1" destOrd="0" presId="urn:microsoft.com/office/officeart/2018/2/layout/IconVerticalSolidList"/>
    <dgm:cxn modelId="{88055B96-98D2-4A46-A609-13180843D4A8}" type="presParOf" srcId="{09A459E0-CF4F-4EA1-A233-A98C4474655B}" destId="{12506A44-0820-4E8C-BED6-0C62C0868BB8}" srcOrd="2" destOrd="0" presId="urn:microsoft.com/office/officeart/2018/2/layout/IconVerticalSolidList"/>
    <dgm:cxn modelId="{87FA9DA5-ABCE-4DE1-A402-6665A1BBC534}" type="presParOf" srcId="{09A459E0-CF4F-4EA1-A233-A98C4474655B}" destId="{A0F53EE1-44D8-4635-8A13-629E4328DDCB}" srcOrd="3" destOrd="0" presId="urn:microsoft.com/office/officeart/2018/2/layout/IconVerticalSolidList"/>
    <dgm:cxn modelId="{D753322E-EC02-48A8-A3DD-E8FBDE159772}" type="presParOf" srcId="{A32DAF62-FAA8-4400-813E-9C09912876EE}" destId="{5EFDD345-B3C9-41D9-92E3-8211A9536B35}" srcOrd="1" destOrd="0" presId="urn:microsoft.com/office/officeart/2018/2/layout/IconVerticalSolidList"/>
    <dgm:cxn modelId="{01873114-E039-4AFE-BB83-DF10EE5CA60F}" type="presParOf" srcId="{A32DAF62-FAA8-4400-813E-9C09912876EE}" destId="{EF869967-F36C-4577-A35C-9207831F0F50}" srcOrd="2" destOrd="0" presId="urn:microsoft.com/office/officeart/2018/2/layout/IconVerticalSolidList"/>
    <dgm:cxn modelId="{6C09BD93-062E-40B8-8D53-E5C7E2994884}" type="presParOf" srcId="{EF869967-F36C-4577-A35C-9207831F0F50}" destId="{F9048C84-2CCA-4F79-A0CC-3D04DEDD32FF}" srcOrd="0" destOrd="0" presId="urn:microsoft.com/office/officeart/2018/2/layout/IconVerticalSolidList"/>
    <dgm:cxn modelId="{AD6194C4-6BCD-495D-BDD2-8E6DA935B407}" type="presParOf" srcId="{EF869967-F36C-4577-A35C-9207831F0F50}" destId="{61972F5E-578B-47A6-A5EB-CE24EED25750}" srcOrd="1" destOrd="0" presId="urn:microsoft.com/office/officeart/2018/2/layout/IconVerticalSolidList"/>
    <dgm:cxn modelId="{3218ED6F-470F-4DAC-AE30-B2FB082BE563}" type="presParOf" srcId="{EF869967-F36C-4577-A35C-9207831F0F50}" destId="{092E5B27-BBD0-4421-AA16-1BEB995879C1}" srcOrd="2" destOrd="0" presId="urn:microsoft.com/office/officeart/2018/2/layout/IconVerticalSolidList"/>
    <dgm:cxn modelId="{2E3D61EF-AAE2-40B2-B2C3-BD3D3E58D273}" type="presParOf" srcId="{EF869967-F36C-4577-A35C-9207831F0F50}" destId="{85C929B1-3769-4A43-BE69-BCEF8DE553BC}" srcOrd="3" destOrd="0" presId="urn:microsoft.com/office/officeart/2018/2/layout/IconVerticalSolidList"/>
    <dgm:cxn modelId="{53F0EE24-06C1-47B7-A1BD-A3306D363570}" type="presParOf" srcId="{A32DAF62-FAA8-4400-813E-9C09912876EE}" destId="{9426F049-7114-42AB-8F80-5DC3FCE71A3F}" srcOrd="3" destOrd="0" presId="urn:microsoft.com/office/officeart/2018/2/layout/IconVerticalSolidList"/>
    <dgm:cxn modelId="{16B55778-A70F-4981-8413-6B2BB85270C8}" type="presParOf" srcId="{A32DAF62-FAA8-4400-813E-9C09912876EE}" destId="{EADE1B5E-584F-4F98-8F83-F2627A9D89A6}" srcOrd="4" destOrd="0" presId="urn:microsoft.com/office/officeart/2018/2/layout/IconVerticalSolidList"/>
    <dgm:cxn modelId="{0BAF9D52-0F1A-4D65-869B-54CC02BD917E}" type="presParOf" srcId="{EADE1B5E-584F-4F98-8F83-F2627A9D89A6}" destId="{267442F9-4E9F-42BC-AE08-1A22A630960D}" srcOrd="0" destOrd="0" presId="urn:microsoft.com/office/officeart/2018/2/layout/IconVerticalSolidList"/>
    <dgm:cxn modelId="{2F16CAF1-2CA9-4D20-B0AE-9A54A7543325}" type="presParOf" srcId="{EADE1B5E-584F-4F98-8F83-F2627A9D89A6}" destId="{60F73E7D-5739-43E1-B774-E64DEA944550}" srcOrd="1" destOrd="0" presId="urn:microsoft.com/office/officeart/2018/2/layout/IconVerticalSolidList"/>
    <dgm:cxn modelId="{531CC8A5-D99D-4450-A9CB-B1CE62708114}" type="presParOf" srcId="{EADE1B5E-584F-4F98-8F83-F2627A9D89A6}" destId="{4DD9B464-BF02-4ED2-8DE8-417C8CB5796A}" srcOrd="2" destOrd="0" presId="urn:microsoft.com/office/officeart/2018/2/layout/IconVerticalSolidList"/>
    <dgm:cxn modelId="{470EEB69-A06E-45AB-9024-DBB8787F1BAB}" type="presParOf" srcId="{EADE1B5E-584F-4F98-8F83-F2627A9D89A6}" destId="{FA9C77C2-7EDD-4D69-ADEF-E89A06353144}" srcOrd="3" destOrd="0" presId="urn:microsoft.com/office/officeart/2018/2/layout/IconVerticalSolidList"/>
    <dgm:cxn modelId="{CCE820C7-1685-48DD-9C0E-FEF6F7A29759}" type="presParOf" srcId="{A32DAF62-FAA8-4400-813E-9C09912876EE}" destId="{5AD8DEFF-9523-4DEF-8D8B-EBA727D1A667}" srcOrd="5" destOrd="0" presId="urn:microsoft.com/office/officeart/2018/2/layout/IconVerticalSolidList"/>
    <dgm:cxn modelId="{745D914B-FA28-446B-ABDF-3370716C6D9A}" type="presParOf" srcId="{A32DAF62-FAA8-4400-813E-9C09912876EE}" destId="{844022CE-F377-4C58-92EE-C778DE1ABA12}" srcOrd="6" destOrd="0" presId="urn:microsoft.com/office/officeart/2018/2/layout/IconVerticalSolidList"/>
    <dgm:cxn modelId="{8D5865B1-B1CB-4ED8-9C07-F89D9B6577A6}" type="presParOf" srcId="{844022CE-F377-4C58-92EE-C778DE1ABA12}" destId="{B77B919A-3814-4390-80C2-A9ECEE2365DF}" srcOrd="0" destOrd="0" presId="urn:microsoft.com/office/officeart/2018/2/layout/IconVerticalSolidList"/>
    <dgm:cxn modelId="{98492F20-4F73-41F8-A85B-D4B131A3B853}" type="presParOf" srcId="{844022CE-F377-4C58-92EE-C778DE1ABA12}" destId="{C3801FB0-0A8D-4C77-BE41-C4653DE6CE0A}" srcOrd="1" destOrd="0" presId="urn:microsoft.com/office/officeart/2018/2/layout/IconVerticalSolidList"/>
    <dgm:cxn modelId="{3FD8ABF2-50E8-4328-911A-B3DADCA7BD25}" type="presParOf" srcId="{844022CE-F377-4C58-92EE-C778DE1ABA12}" destId="{BCC661F9-3398-4EDE-928A-E6DC9E9F4D8D}" srcOrd="2" destOrd="0" presId="urn:microsoft.com/office/officeart/2018/2/layout/IconVerticalSolidList"/>
    <dgm:cxn modelId="{D9620DD0-5905-4CD9-A073-5C9251E5D3E2}" type="presParOf" srcId="{844022CE-F377-4C58-92EE-C778DE1ABA12}" destId="{7926EB13-0538-4E10-9C63-72BB0BEAA33D}" srcOrd="3" destOrd="0" presId="urn:microsoft.com/office/officeart/2018/2/layout/IconVerticalSolidList"/>
    <dgm:cxn modelId="{BC42DA69-1B79-45DC-B40F-DA3776F97139}" type="presParOf" srcId="{A32DAF62-FAA8-4400-813E-9C09912876EE}" destId="{2979521A-6F60-4F0F-9121-4094B0189323}" srcOrd="7" destOrd="0" presId="urn:microsoft.com/office/officeart/2018/2/layout/IconVerticalSolidList"/>
    <dgm:cxn modelId="{524B955F-6DD7-433F-BDB4-8B5A211A95E6}" type="presParOf" srcId="{A32DAF62-FAA8-4400-813E-9C09912876EE}" destId="{EA472E62-5CEA-409E-A932-C5B7C0CA413F}" srcOrd="8" destOrd="0" presId="urn:microsoft.com/office/officeart/2018/2/layout/IconVerticalSolidList"/>
    <dgm:cxn modelId="{89F5AC91-7B04-457B-A360-8E9CCBD0B48F}" type="presParOf" srcId="{EA472E62-5CEA-409E-A932-C5B7C0CA413F}" destId="{8ECCD857-5BD1-457A-8A39-4705241A4F78}" srcOrd="0" destOrd="0" presId="urn:microsoft.com/office/officeart/2018/2/layout/IconVerticalSolidList"/>
    <dgm:cxn modelId="{0EAC6659-204E-496A-A2AB-A60243818BCA}" type="presParOf" srcId="{EA472E62-5CEA-409E-A932-C5B7C0CA413F}" destId="{D4008DAF-5202-4D81-93D7-B7D7CA0B4F5D}" srcOrd="1" destOrd="0" presId="urn:microsoft.com/office/officeart/2018/2/layout/IconVerticalSolidList"/>
    <dgm:cxn modelId="{F7B51EC2-B8D1-4469-B46D-ECFB88012389}" type="presParOf" srcId="{EA472E62-5CEA-409E-A932-C5B7C0CA413F}" destId="{EB0B40D9-86AB-4E98-A32B-A748659143A0}" srcOrd="2" destOrd="0" presId="urn:microsoft.com/office/officeart/2018/2/layout/IconVerticalSolidList"/>
    <dgm:cxn modelId="{9BF6EABA-8BBF-45E4-8291-D9CCA7F44582}" type="presParOf" srcId="{EA472E62-5CEA-409E-A932-C5B7C0CA413F}" destId="{CA42E0CF-515C-4273-AA6F-FACA7F2E3084}" srcOrd="3" destOrd="0" presId="urn:microsoft.com/office/officeart/2018/2/layout/IconVerticalSolidList"/>
    <dgm:cxn modelId="{7126C6CC-12FE-43F0-81CF-6EDB3CFCDC7A}" type="presParOf" srcId="{A32DAF62-FAA8-4400-813E-9C09912876EE}" destId="{56B583BB-5F17-4094-B94B-40EB5E3CF7A2}" srcOrd="9" destOrd="0" presId="urn:microsoft.com/office/officeart/2018/2/layout/IconVerticalSolidList"/>
    <dgm:cxn modelId="{D681C911-062B-4C0E-BC26-2CE4F25101F9}" type="presParOf" srcId="{A32DAF62-FAA8-4400-813E-9C09912876EE}" destId="{4BB8FC3A-6A3E-443F-B9EA-D1298AAB50A3}" srcOrd="10" destOrd="0" presId="urn:microsoft.com/office/officeart/2018/2/layout/IconVerticalSolidList"/>
    <dgm:cxn modelId="{AFDCBA80-A5F9-4F0F-913A-EFC364A7474C}" type="presParOf" srcId="{4BB8FC3A-6A3E-443F-B9EA-D1298AAB50A3}" destId="{EB798C1B-CC04-4519-B7D0-CA8D69A3B84C}" srcOrd="0" destOrd="0" presId="urn:microsoft.com/office/officeart/2018/2/layout/IconVerticalSolidList"/>
    <dgm:cxn modelId="{E8EC5BA3-E19D-4E15-8C57-C46A1E3AFC61}" type="presParOf" srcId="{4BB8FC3A-6A3E-443F-B9EA-D1298AAB50A3}" destId="{89836D0B-B5DF-4E9E-A2BA-9E3AE1BCBFA4}" srcOrd="1" destOrd="0" presId="urn:microsoft.com/office/officeart/2018/2/layout/IconVerticalSolidList"/>
    <dgm:cxn modelId="{BBC9DDED-E638-4D16-9218-393501AD3E49}" type="presParOf" srcId="{4BB8FC3A-6A3E-443F-B9EA-D1298AAB50A3}" destId="{25F9F8AA-0032-4068-A4A5-82127E331A65}" srcOrd="2" destOrd="0" presId="urn:microsoft.com/office/officeart/2018/2/layout/IconVerticalSolidList"/>
    <dgm:cxn modelId="{D790DAC6-9DF9-4189-AAB0-F7F9FD4BC618}" type="presParOf" srcId="{4BB8FC3A-6A3E-443F-B9EA-D1298AAB50A3}" destId="{77827152-F08D-46E0-B0BC-FD9471025DD5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40FFCD6-BED3-4854-B569-0A709A307F94}" type="doc">
      <dgm:prSet loTypeId="urn:microsoft.com/office/officeart/2018/2/layout/IconLabelList" loCatId="icon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F3B0E83E-704D-441C-B6C4-EEF37A97668F}">
      <dgm:prSet/>
      <dgm:spPr/>
      <dgm:t>
        <a:bodyPr/>
        <a:lstStyle/>
        <a:p>
          <a:r>
            <a:rPr lang="en-US" b="0" i="0" dirty="0"/>
            <a:t>The type of transformation needed for this data </a:t>
          </a:r>
          <a:endParaRPr lang="en-US" dirty="0"/>
        </a:p>
      </dgm:t>
    </dgm:pt>
    <dgm:pt modelId="{454F177E-2EB7-405C-834A-68DFBEF9B160}" type="parTrans" cxnId="{C8F91AE4-015F-4E34-9908-56913CB725B3}">
      <dgm:prSet/>
      <dgm:spPr/>
      <dgm:t>
        <a:bodyPr/>
        <a:lstStyle/>
        <a:p>
          <a:endParaRPr lang="en-US"/>
        </a:p>
      </dgm:t>
    </dgm:pt>
    <dgm:pt modelId="{2C295C94-56BB-47A9-A368-3812D58FD5D7}" type="sibTrans" cxnId="{C8F91AE4-015F-4E34-9908-56913CB725B3}">
      <dgm:prSet/>
      <dgm:spPr/>
      <dgm:t>
        <a:bodyPr/>
        <a:lstStyle/>
        <a:p>
          <a:endParaRPr lang="en-US"/>
        </a:p>
      </dgm:t>
    </dgm:pt>
    <dgm:pt modelId="{DE1ABA8F-0208-44B2-A7A5-48FD961055E8}">
      <dgm:prSet/>
      <dgm:spPr/>
      <dgm:t>
        <a:bodyPr/>
        <a:lstStyle/>
        <a:p>
          <a:r>
            <a:rPr lang="en-US" b="0" i="0" dirty="0"/>
            <a:t>Cleaning</a:t>
          </a:r>
          <a:endParaRPr lang="en-US" dirty="0"/>
        </a:p>
      </dgm:t>
    </dgm:pt>
    <dgm:pt modelId="{8A758632-EEB1-4113-9D13-032296D73697}" type="parTrans" cxnId="{8093F80C-E034-424B-94BA-4162BBFFAAC3}">
      <dgm:prSet/>
      <dgm:spPr/>
      <dgm:t>
        <a:bodyPr/>
        <a:lstStyle/>
        <a:p>
          <a:endParaRPr lang="en-US"/>
        </a:p>
      </dgm:t>
    </dgm:pt>
    <dgm:pt modelId="{8CC0CF07-6B6F-4162-8C89-835E4DEBD5E6}" type="sibTrans" cxnId="{8093F80C-E034-424B-94BA-4162BBFFAAC3}">
      <dgm:prSet/>
      <dgm:spPr/>
      <dgm:t>
        <a:bodyPr/>
        <a:lstStyle/>
        <a:p>
          <a:endParaRPr lang="en-US"/>
        </a:p>
      </dgm:t>
    </dgm:pt>
    <dgm:pt modelId="{C55AA0FF-4970-448B-99F4-DA503C88D1B1}">
      <dgm:prSet/>
      <dgm:spPr/>
      <dgm:t>
        <a:bodyPr/>
        <a:lstStyle/>
        <a:p>
          <a:r>
            <a:rPr lang="en-US" b="0" i="0" dirty="0"/>
            <a:t>Joining</a:t>
          </a:r>
          <a:endParaRPr lang="en-US" dirty="0"/>
        </a:p>
      </dgm:t>
    </dgm:pt>
    <dgm:pt modelId="{E5F51B21-5A59-47DA-ABED-8FB441FF57CB}" type="parTrans" cxnId="{E6B63A8E-48FF-4669-A5F6-A0CBE080E70A}">
      <dgm:prSet/>
      <dgm:spPr/>
      <dgm:t>
        <a:bodyPr/>
        <a:lstStyle/>
        <a:p>
          <a:endParaRPr lang="en-US"/>
        </a:p>
      </dgm:t>
    </dgm:pt>
    <dgm:pt modelId="{DA78D1C2-0DC6-4685-8D29-E412FD276C94}" type="sibTrans" cxnId="{E6B63A8E-48FF-4669-A5F6-A0CBE080E70A}">
      <dgm:prSet/>
      <dgm:spPr/>
      <dgm:t>
        <a:bodyPr/>
        <a:lstStyle/>
        <a:p>
          <a:endParaRPr lang="en-US"/>
        </a:p>
      </dgm:t>
    </dgm:pt>
    <dgm:pt modelId="{C6F97765-09C9-48D5-9092-F162F2939530}">
      <dgm:prSet/>
      <dgm:spPr/>
      <dgm:t>
        <a:bodyPr/>
        <a:lstStyle/>
        <a:p>
          <a:r>
            <a:rPr lang="en-US" dirty="0"/>
            <a:t>F</a:t>
          </a:r>
          <a:r>
            <a:rPr lang="en-US" b="0" i="0" dirty="0"/>
            <a:t>iltering</a:t>
          </a:r>
          <a:endParaRPr lang="en-US" dirty="0"/>
        </a:p>
      </dgm:t>
    </dgm:pt>
    <dgm:pt modelId="{B4FC90AA-144B-4A7E-B45F-D7F42C2608B6}" type="parTrans" cxnId="{ABAA589D-65F6-4D88-9446-29FD17E43269}">
      <dgm:prSet/>
      <dgm:spPr/>
      <dgm:t>
        <a:bodyPr/>
        <a:lstStyle/>
        <a:p>
          <a:endParaRPr lang="en-US"/>
        </a:p>
      </dgm:t>
    </dgm:pt>
    <dgm:pt modelId="{702931E4-BF30-4061-9BF9-5ADA0913E641}" type="sibTrans" cxnId="{ABAA589D-65F6-4D88-9446-29FD17E43269}">
      <dgm:prSet/>
      <dgm:spPr/>
      <dgm:t>
        <a:bodyPr/>
        <a:lstStyle/>
        <a:p>
          <a:endParaRPr lang="en-US"/>
        </a:p>
      </dgm:t>
    </dgm:pt>
    <dgm:pt modelId="{CE961BD6-C4B6-4440-934A-E288389C8A9D}">
      <dgm:prSet/>
      <dgm:spPr/>
      <dgm:t>
        <a:bodyPr/>
        <a:lstStyle/>
        <a:p>
          <a:r>
            <a:rPr lang="en-US" dirty="0"/>
            <a:t>A</a:t>
          </a:r>
          <a:r>
            <a:rPr lang="en-US" b="0" i="0" dirty="0"/>
            <a:t>ggregating</a:t>
          </a:r>
          <a:endParaRPr lang="en-US" dirty="0"/>
        </a:p>
      </dgm:t>
    </dgm:pt>
    <dgm:pt modelId="{D1B1325B-F6B9-4767-8F81-8E06A0052329}" type="parTrans" cxnId="{FA31BD6E-571A-432B-A6C6-199737B48C47}">
      <dgm:prSet/>
      <dgm:spPr/>
      <dgm:t>
        <a:bodyPr/>
        <a:lstStyle/>
        <a:p>
          <a:endParaRPr lang="en-US"/>
        </a:p>
      </dgm:t>
    </dgm:pt>
    <dgm:pt modelId="{E64FC0D9-B98A-4DFB-9627-458C543567A8}" type="sibTrans" cxnId="{FA31BD6E-571A-432B-A6C6-199737B48C47}">
      <dgm:prSet/>
      <dgm:spPr/>
      <dgm:t>
        <a:bodyPr/>
        <a:lstStyle/>
        <a:p>
          <a:endParaRPr lang="en-US"/>
        </a:p>
      </dgm:t>
    </dgm:pt>
    <dgm:pt modelId="{461FFE3C-D971-4A5F-8098-DD26EB110568}" type="pres">
      <dgm:prSet presAssocID="{B40FFCD6-BED3-4854-B569-0A709A307F94}" presName="root" presStyleCnt="0">
        <dgm:presLayoutVars>
          <dgm:dir/>
          <dgm:resizeHandles val="exact"/>
        </dgm:presLayoutVars>
      </dgm:prSet>
      <dgm:spPr/>
    </dgm:pt>
    <dgm:pt modelId="{D16999D5-91FA-46FB-B474-D238E8BA6FF5}" type="pres">
      <dgm:prSet presAssocID="{F3B0E83E-704D-441C-B6C4-EEF37A97668F}" presName="compNode" presStyleCnt="0"/>
      <dgm:spPr/>
    </dgm:pt>
    <dgm:pt modelId="{F5850C70-B142-486D-AABE-3D917B7AEDD3}" type="pres">
      <dgm:prSet presAssocID="{F3B0E83E-704D-441C-B6C4-EEF37A97668F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B3884151-320D-476A-A368-40C9BB1F1135}" type="pres">
      <dgm:prSet presAssocID="{F3B0E83E-704D-441C-B6C4-EEF37A97668F}" presName="spaceRect" presStyleCnt="0"/>
      <dgm:spPr/>
    </dgm:pt>
    <dgm:pt modelId="{E0EE11E1-B06C-4D81-A3F6-9B40CF8E39A9}" type="pres">
      <dgm:prSet presAssocID="{F3B0E83E-704D-441C-B6C4-EEF37A97668F}" presName="textRect" presStyleLbl="revTx" presStyleIdx="0" presStyleCnt="5">
        <dgm:presLayoutVars>
          <dgm:chMax val="1"/>
          <dgm:chPref val="1"/>
        </dgm:presLayoutVars>
      </dgm:prSet>
      <dgm:spPr/>
    </dgm:pt>
    <dgm:pt modelId="{87A4D193-FE4F-4D1A-B829-EBA265E6B849}" type="pres">
      <dgm:prSet presAssocID="{2C295C94-56BB-47A9-A368-3812D58FD5D7}" presName="sibTrans" presStyleCnt="0"/>
      <dgm:spPr/>
    </dgm:pt>
    <dgm:pt modelId="{95388140-926F-45EE-81E4-D98D8AB2893E}" type="pres">
      <dgm:prSet presAssocID="{DE1ABA8F-0208-44B2-A7A5-48FD961055E8}" presName="compNode" presStyleCnt="0"/>
      <dgm:spPr/>
    </dgm:pt>
    <dgm:pt modelId="{5EBA2975-2EA0-4F1E-B98E-F1465DFFF43B}" type="pres">
      <dgm:prSet presAssocID="{DE1ABA8F-0208-44B2-A7A5-48FD961055E8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p and bucket"/>
        </a:ext>
      </dgm:extLst>
    </dgm:pt>
    <dgm:pt modelId="{BAF5C626-2223-40FA-A6A5-9C114C7671B3}" type="pres">
      <dgm:prSet presAssocID="{DE1ABA8F-0208-44B2-A7A5-48FD961055E8}" presName="spaceRect" presStyleCnt="0"/>
      <dgm:spPr/>
    </dgm:pt>
    <dgm:pt modelId="{201D9E69-35B8-4AD0-8AE4-33F83CF59405}" type="pres">
      <dgm:prSet presAssocID="{DE1ABA8F-0208-44B2-A7A5-48FD961055E8}" presName="textRect" presStyleLbl="revTx" presStyleIdx="1" presStyleCnt="5">
        <dgm:presLayoutVars>
          <dgm:chMax val="1"/>
          <dgm:chPref val="1"/>
        </dgm:presLayoutVars>
      </dgm:prSet>
      <dgm:spPr/>
    </dgm:pt>
    <dgm:pt modelId="{38B1DDE7-619B-4632-9D8E-90A6860C9EF4}" type="pres">
      <dgm:prSet presAssocID="{8CC0CF07-6B6F-4162-8C89-835E4DEBD5E6}" presName="sibTrans" presStyleCnt="0"/>
      <dgm:spPr/>
    </dgm:pt>
    <dgm:pt modelId="{918CA557-C593-4C36-8573-356B6811B5D1}" type="pres">
      <dgm:prSet presAssocID="{C55AA0FF-4970-448B-99F4-DA503C88D1B1}" presName="compNode" presStyleCnt="0"/>
      <dgm:spPr/>
    </dgm:pt>
    <dgm:pt modelId="{E6D3AA7D-97DB-4EA0-B087-B46A5F473375}" type="pres">
      <dgm:prSet presAssocID="{C55AA0FF-4970-448B-99F4-DA503C88D1B1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andshake"/>
        </a:ext>
      </dgm:extLst>
    </dgm:pt>
    <dgm:pt modelId="{DFCB15C4-D8B5-4CD6-9CF5-8DFE84083329}" type="pres">
      <dgm:prSet presAssocID="{C55AA0FF-4970-448B-99F4-DA503C88D1B1}" presName="spaceRect" presStyleCnt="0"/>
      <dgm:spPr/>
    </dgm:pt>
    <dgm:pt modelId="{86991210-9B1B-4742-ABF1-5FFAE9A5BD72}" type="pres">
      <dgm:prSet presAssocID="{C55AA0FF-4970-448B-99F4-DA503C88D1B1}" presName="textRect" presStyleLbl="revTx" presStyleIdx="2" presStyleCnt="5">
        <dgm:presLayoutVars>
          <dgm:chMax val="1"/>
          <dgm:chPref val="1"/>
        </dgm:presLayoutVars>
      </dgm:prSet>
      <dgm:spPr/>
    </dgm:pt>
    <dgm:pt modelId="{6E9D798D-CB18-46BC-8435-E6AFB704E268}" type="pres">
      <dgm:prSet presAssocID="{DA78D1C2-0DC6-4685-8D29-E412FD276C94}" presName="sibTrans" presStyleCnt="0"/>
      <dgm:spPr/>
    </dgm:pt>
    <dgm:pt modelId="{94E4ADA2-B364-4979-BB00-15E9E99D8972}" type="pres">
      <dgm:prSet presAssocID="{C6F97765-09C9-48D5-9092-F162F2939530}" presName="compNode" presStyleCnt="0"/>
      <dgm:spPr/>
    </dgm:pt>
    <dgm:pt modelId="{4C6E1E46-74EA-4B4D-A538-3143AC30CFBC}" type="pres">
      <dgm:prSet presAssocID="{C6F97765-09C9-48D5-9092-F162F2939530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ilter"/>
        </a:ext>
      </dgm:extLst>
    </dgm:pt>
    <dgm:pt modelId="{80AAD2A2-C3AC-49DA-BEFB-1E76AA85E426}" type="pres">
      <dgm:prSet presAssocID="{C6F97765-09C9-48D5-9092-F162F2939530}" presName="spaceRect" presStyleCnt="0"/>
      <dgm:spPr/>
    </dgm:pt>
    <dgm:pt modelId="{0591F5C6-7CC2-420B-9CA7-397CC4853979}" type="pres">
      <dgm:prSet presAssocID="{C6F97765-09C9-48D5-9092-F162F2939530}" presName="textRect" presStyleLbl="revTx" presStyleIdx="3" presStyleCnt="5">
        <dgm:presLayoutVars>
          <dgm:chMax val="1"/>
          <dgm:chPref val="1"/>
        </dgm:presLayoutVars>
      </dgm:prSet>
      <dgm:spPr/>
    </dgm:pt>
    <dgm:pt modelId="{9B9E8592-51F2-43F9-A5FE-683A15E95482}" type="pres">
      <dgm:prSet presAssocID="{702931E4-BF30-4061-9BF9-5ADA0913E641}" presName="sibTrans" presStyleCnt="0"/>
      <dgm:spPr/>
    </dgm:pt>
    <dgm:pt modelId="{B9640C04-3674-4268-997F-1E764EDB1154}" type="pres">
      <dgm:prSet presAssocID="{CE961BD6-C4B6-4440-934A-E288389C8A9D}" presName="compNode" presStyleCnt="0"/>
      <dgm:spPr/>
    </dgm:pt>
    <dgm:pt modelId="{4E43A973-F1FA-4135-B164-015537E8F53A}" type="pres">
      <dgm:prSet presAssocID="{CE961BD6-C4B6-4440-934A-E288389C8A9D}" presName="iconRect" presStyleLbl="node1" presStyleIdx="4" presStyleCnt="5" custLinFactNeighborX="7108" custLinFactNeighborY="1443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p with pin"/>
        </a:ext>
      </dgm:extLst>
    </dgm:pt>
    <dgm:pt modelId="{62730035-2B66-465D-9F48-1E60447E65A7}" type="pres">
      <dgm:prSet presAssocID="{CE961BD6-C4B6-4440-934A-E288389C8A9D}" presName="spaceRect" presStyleCnt="0"/>
      <dgm:spPr/>
    </dgm:pt>
    <dgm:pt modelId="{C4BD13E6-3350-4422-A080-3A19C2D3985F}" type="pres">
      <dgm:prSet presAssocID="{CE961BD6-C4B6-4440-934A-E288389C8A9D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DB75C301-1344-42F2-A983-2BBF5DA61897}" type="presOf" srcId="{CE961BD6-C4B6-4440-934A-E288389C8A9D}" destId="{C4BD13E6-3350-4422-A080-3A19C2D3985F}" srcOrd="0" destOrd="0" presId="urn:microsoft.com/office/officeart/2018/2/layout/IconLabelList"/>
    <dgm:cxn modelId="{8093F80C-E034-424B-94BA-4162BBFFAAC3}" srcId="{B40FFCD6-BED3-4854-B569-0A709A307F94}" destId="{DE1ABA8F-0208-44B2-A7A5-48FD961055E8}" srcOrd="1" destOrd="0" parTransId="{8A758632-EEB1-4113-9D13-032296D73697}" sibTransId="{8CC0CF07-6B6F-4162-8C89-835E4DEBD5E6}"/>
    <dgm:cxn modelId="{4946671F-B619-45EC-B892-48FD103B9912}" type="presOf" srcId="{DE1ABA8F-0208-44B2-A7A5-48FD961055E8}" destId="{201D9E69-35B8-4AD0-8AE4-33F83CF59405}" srcOrd="0" destOrd="0" presId="urn:microsoft.com/office/officeart/2018/2/layout/IconLabelList"/>
    <dgm:cxn modelId="{F40AB027-7591-4F63-8387-390D7B574401}" type="presOf" srcId="{C55AA0FF-4970-448B-99F4-DA503C88D1B1}" destId="{86991210-9B1B-4742-ABF1-5FFAE9A5BD72}" srcOrd="0" destOrd="0" presId="urn:microsoft.com/office/officeart/2018/2/layout/IconLabelList"/>
    <dgm:cxn modelId="{CF999163-02F9-468D-8A58-D7EA64BA2FCD}" type="presOf" srcId="{F3B0E83E-704D-441C-B6C4-EEF37A97668F}" destId="{E0EE11E1-B06C-4D81-A3F6-9B40CF8E39A9}" srcOrd="0" destOrd="0" presId="urn:microsoft.com/office/officeart/2018/2/layout/IconLabelList"/>
    <dgm:cxn modelId="{93811B44-2F43-4288-A844-6ACBE0741BAB}" type="presOf" srcId="{B40FFCD6-BED3-4854-B569-0A709A307F94}" destId="{461FFE3C-D971-4A5F-8098-DD26EB110568}" srcOrd="0" destOrd="0" presId="urn:microsoft.com/office/officeart/2018/2/layout/IconLabelList"/>
    <dgm:cxn modelId="{09F49145-A534-4F2A-82EB-923DD82F2C66}" type="presOf" srcId="{C6F97765-09C9-48D5-9092-F162F2939530}" destId="{0591F5C6-7CC2-420B-9CA7-397CC4853979}" srcOrd="0" destOrd="0" presId="urn:microsoft.com/office/officeart/2018/2/layout/IconLabelList"/>
    <dgm:cxn modelId="{FA31BD6E-571A-432B-A6C6-199737B48C47}" srcId="{B40FFCD6-BED3-4854-B569-0A709A307F94}" destId="{CE961BD6-C4B6-4440-934A-E288389C8A9D}" srcOrd="4" destOrd="0" parTransId="{D1B1325B-F6B9-4767-8F81-8E06A0052329}" sibTransId="{E64FC0D9-B98A-4DFB-9627-458C543567A8}"/>
    <dgm:cxn modelId="{E6B63A8E-48FF-4669-A5F6-A0CBE080E70A}" srcId="{B40FFCD6-BED3-4854-B569-0A709A307F94}" destId="{C55AA0FF-4970-448B-99F4-DA503C88D1B1}" srcOrd="2" destOrd="0" parTransId="{E5F51B21-5A59-47DA-ABED-8FB441FF57CB}" sibTransId="{DA78D1C2-0DC6-4685-8D29-E412FD276C94}"/>
    <dgm:cxn modelId="{ABAA589D-65F6-4D88-9446-29FD17E43269}" srcId="{B40FFCD6-BED3-4854-B569-0A709A307F94}" destId="{C6F97765-09C9-48D5-9092-F162F2939530}" srcOrd="3" destOrd="0" parTransId="{B4FC90AA-144B-4A7E-B45F-D7F42C2608B6}" sibTransId="{702931E4-BF30-4061-9BF9-5ADA0913E641}"/>
    <dgm:cxn modelId="{C8F91AE4-015F-4E34-9908-56913CB725B3}" srcId="{B40FFCD6-BED3-4854-B569-0A709A307F94}" destId="{F3B0E83E-704D-441C-B6C4-EEF37A97668F}" srcOrd="0" destOrd="0" parTransId="{454F177E-2EB7-405C-834A-68DFBEF9B160}" sibTransId="{2C295C94-56BB-47A9-A368-3812D58FD5D7}"/>
    <dgm:cxn modelId="{6CFCD202-16FA-42AC-B8A1-C79B30316200}" type="presParOf" srcId="{461FFE3C-D971-4A5F-8098-DD26EB110568}" destId="{D16999D5-91FA-46FB-B474-D238E8BA6FF5}" srcOrd="0" destOrd="0" presId="urn:microsoft.com/office/officeart/2018/2/layout/IconLabelList"/>
    <dgm:cxn modelId="{EE47303A-E188-44A2-B129-D82ED5A3348E}" type="presParOf" srcId="{D16999D5-91FA-46FB-B474-D238E8BA6FF5}" destId="{F5850C70-B142-486D-AABE-3D917B7AEDD3}" srcOrd="0" destOrd="0" presId="urn:microsoft.com/office/officeart/2018/2/layout/IconLabelList"/>
    <dgm:cxn modelId="{FD69A569-457F-4109-8C55-344B501A586D}" type="presParOf" srcId="{D16999D5-91FA-46FB-B474-D238E8BA6FF5}" destId="{B3884151-320D-476A-A368-40C9BB1F1135}" srcOrd="1" destOrd="0" presId="urn:microsoft.com/office/officeart/2018/2/layout/IconLabelList"/>
    <dgm:cxn modelId="{6D5E7541-FE0E-4B2F-BDF3-6E54D43CF606}" type="presParOf" srcId="{D16999D5-91FA-46FB-B474-D238E8BA6FF5}" destId="{E0EE11E1-B06C-4D81-A3F6-9B40CF8E39A9}" srcOrd="2" destOrd="0" presId="urn:microsoft.com/office/officeart/2018/2/layout/IconLabelList"/>
    <dgm:cxn modelId="{5A9B1EA1-BB20-4D77-8ED1-DAA946BE9A0F}" type="presParOf" srcId="{461FFE3C-D971-4A5F-8098-DD26EB110568}" destId="{87A4D193-FE4F-4D1A-B829-EBA265E6B849}" srcOrd="1" destOrd="0" presId="urn:microsoft.com/office/officeart/2018/2/layout/IconLabelList"/>
    <dgm:cxn modelId="{E3CC383D-612F-4F33-A11B-1BE27739F99E}" type="presParOf" srcId="{461FFE3C-D971-4A5F-8098-DD26EB110568}" destId="{95388140-926F-45EE-81E4-D98D8AB2893E}" srcOrd="2" destOrd="0" presId="urn:microsoft.com/office/officeart/2018/2/layout/IconLabelList"/>
    <dgm:cxn modelId="{FC4624B5-3B89-412A-876E-88547A11B1AA}" type="presParOf" srcId="{95388140-926F-45EE-81E4-D98D8AB2893E}" destId="{5EBA2975-2EA0-4F1E-B98E-F1465DFFF43B}" srcOrd="0" destOrd="0" presId="urn:microsoft.com/office/officeart/2018/2/layout/IconLabelList"/>
    <dgm:cxn modelId="{97097ED5-7647-48E8-B52E-3145D05EB3C3}" type="presParOf" srcId="{95388140-926F-45EE-81E4-D98D8AB2893E}" destId="{BAF5C626-2223-40FA-A6A5-9C114C7671B3}" srcOrd="1" destOrd="0" presId="urn:microsoft.com/office/officeart/2018/2/layout/IconLabelList"/>
    <dgm:cxn modelId="{4AAEBAF5-008F-4353-ACE6-B58D6571E924}" type="presParOf" srcId="{95388140-926F-45EE-81E4-D98D8AB2893E}" destId="{201D9E69-35B8-4AD0-8AE4-33F83CF59405}" srcOrd="2" destOrd="0" presId="urn:microsoft.com/office/officeart/2018/2/layout/IconLabelList"/>
    <dgm:cxn modelId="{38198B1E-ED7E-479B-A9EE-5628F9653FD7}" type="presParOf" srcId="{461FFE3C-D971-4A5F-8098-DD26EB110568}" destId="{38B1DDE7-619B-4632-9D8E-90A6860C9EF4}" srcOrd="3" destOrd="0" presId="urn:microsoft.com/office/officeart/2018/2/layout/IconLabelList"/>
    <dgm:cxn modelId="{4A1BF7EC-749D-4E5B-B1ED-E10AD0684D44}" type="presParOf" srcId="{461FFE3C-D971-4A5F-8098-DD26EB110568}" destId="{918CA557-C593-4C36-8573-356B6811B5D1}" srcOrd="4" destOrd="0" presId="urn:microsoft.com/office/officeart/2018/2/layout/IconLabelList"/>
    <dgm:cxn modelId="{F600B0E2-6E17-46DF-BB4D-C102CACB67E8}" type="presParOf" srcId="{918CA557-C593-4C36-8573-356B6811B5D1}" destId="{E6D3AA7D-97DB-4EA0-B087-B46A5F473375}" srcOrd="0" destOrd="0" presId="urn:microsoft.com/office/officeart/2018/2/layout/IconLabelList"/>
    <dgm:cxn modelId="{24BD0F3C-216D-4668-BD37-25E8661AD917}" type="presParOf" srcId="{918CA557-C593-4C36-8573-356B6811B5D1}" destId="{DFCB15C4-D8B5-4CD6-9CF5-8DFE84083329}" srcOrd="1" destOrd="0" presId="urn:microsoft.com/office/officeart/2018/2/layout/IconLabelList"/>
    <dgm:cxn modelId="{BC6CD5FC-03DD-4648-A43D-D662A6AAB41D}" type="presParOf" srcId="{918CA557-C593-4C36-8573-356B6811B5D1}" destId="{86991210-9B1B-4742-ABF1-5FFAE9A5BD72}" srcOrd="2" destOrd="0" presId="urn:microsoft.com/office/officeart/2018/2/layout/IconLabelList"/>
    <dgm:cxn modelId="{9793F3C1-503D-4419-BA19-088286350CAE}" type="presParOf" srcId="{461FFE3C-D971-4A5F-8098-DD26EB110568}" destId="{6E9D798D-CB18-46BC-8435-E6AFB704E268}" srcOrd="5" destOrd="0" presId="urn:microsoft.com/office/officeart/2018/2/layout/IconLabelList"/>
    <dgm:cxn modelId="{3B83B528-BB66-45D2-8F6F-6ECDF96E150A}" type="presParOf" srcId="{461FFE3C-D971-4A5F-8098-DD26EB110568}" destId="{94E4ADA2-B364-4979-BB00-15E9E99D8972}" srcOrd="6" destOrd="0" presId="urn:microsoft.com/office/officeart/2018/2/layout/IconLabelList"/>
    <dgm:cxn modelId="{382F8C59-A664-45D6-9EDB-70F9115EC14F}" type="presParOf" srcId="{94E4ADA2-B364-4979-BB00-15E9E99D8972}" destId="{4C6E1E46-74EA-4B4D-A538-3143AC30CFBC}" srcOrd="0" destOrd="0" presId="urn:microsoft.com/office/officeart/2018/2/layout/IconLabelList"/>
    <dgm:cxn modelId="{CBFABBA1-1D34-403A-9C22-63E94AF11814}" type="presParOf" srcId="{94E4ADA2-B364-4979-BB00-15E9E99D8972}" destId="{80AAD2A2-C3AC-49DA-BEFB-1E76AA85E426}" srcOrd="1" destOrd="0" presId="urn:microsoft.com/office/officeart/2018/2/layout/IconLabelList"/>
    <dgm:cxn modelId="{34A7C759-1CD3-4726-ACC2-91EF6D268153}" type="presParOf" srcId="{94E4ADA2-B364-4979-BB00-15E9E99D8972}" destId="{0591F5C6-7CC2-420B-9CA7-397CC4853979}" srcOrd="2" destOrd="0" presId="urn:microsoft.com/office/officeart/2018/2/layout/IconLabelList"/>
    <dgm:cxn modelId="{DAC73829-38DF-4B1C-BD27-7E6F2010BC60}" type="presParOf" srcId="{461FFE3C-D971-4A5F-8098-DD26EB110568}" destId="{9B9E8592-51F2-43F9-A5FE-683A15E95482}" srcOrd="7" destOrd="0" presId="urn:microsoft.com/office/officeart/2018/2/layout/IconLabelList"/>
    <dgm:cxn modelId="{D0F3EE92-70AE-428D-9370-F309D3401DD3}" type="presParOf" srcId="{461FFE3C-D971-4A5F-8098-DD26EB110568}" destId="{B9640C04-3674-4268-997F-1E764EDB1154}" srcOrd="8" destOrd="0" presId="urn:microsoft.com/office/officeart/2018/2/layout/IconLabelList"/>
    <dgm:cxn modelId="{F53DD586-905F-4D38-BEA5-6C39AE02F3A6}" type="presParOf" srcId="{B9640C04-3674-4268-997F-1E764EDB1154}" destId="{4E43A973-F1FA-4135-B164-015537E8F53A}" srcOrd="0" destOrd="0" presId="urn:microsoft.com/office/officeart/2018/2/layout/IconLabelList"/>
    <dgm:cxn modelId="{D232B347-6305-4952-8B9D-ED2260E6F3DF}" type="presParOf" srcId="{B9640C04-3674-4268-997F-1E764EDB1154}" destId="{62730035-2B66-465D-9F48-1E60447E65A7}" srcOrd="1" destOrd="0" presId="urn:microsoft.com/office/officeart/2018/2/layout/IconLabelList"/>
    <dgm:cxn modelId="{AA897F9A-1293-4CDB-B5A3-0A993F19C5F6}" type="presParOf" srcId="{B9640C04-3674-4268-997F-1E764EDB1154}" destId="{C4BD13E6-3350-4422-A080-3A19C2D3985F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DC9A764-2409-4B12-A3DD-CC8093FCD133}" type="doc">
      <dgm:prSet loTypeId="urn:microsoft.com/office/officeart/2018/5/layout/CenteredIconLabelDescriptionList" loCatId="icon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3932F3C3-9277-4A2A-AEDD-E4848A807752}">
      <dgm:prSet/>
      <dgm:spPr/>
      <dgm:t>
        <a:bodyPr/>
        <a:lstStyle/>
        <a:p>
          <a:pPr>
            <a:defRPr b="1"/>
          </a:pPr>
          <a:r>
            <a:rPr lang="en-US" b="0" i="0" dirty="0"/>
            <a:t>Google API</a:t>
          </a:r>
          <a:endParaRPr lang="en-US" dirty="0"/>
        </a:p>
      </dgm:t>
    </dgm:pt>
    <dgm:pt modelId="{7BF58F98-9B92-4C3E-81EB-4144FDD511D6}" type="parTrans" cxnId="{A59C98DC-DC7D-4970-88FE-B7F7DE711604}">
      <dgm:prSet/>
      <dgm:spPr/>
      <dgm:t>
        <a:bodyPr/>
        <a:lstStyle/>
        <a:p>
          <a:endParaRPr lang="en-US"/>
        </a:p>
      </dgm:t>
    </dgm:pt>
    <dgm:pt modelId="{66B2F670-D9EF-49D1-8242-FB29E23C405E}" type="sibTrans" cxnId="{A59C98DC-DC7D-4970-88FE-B7F7DE711604}">
      <dgm:prSet/>
      <dgm:spPr/>
      <dgm:t>
        <a:bodyPr/>
        <a:lstStyle/>
        <a:p>
          <a:endParaRPr lang="en-US"/>
        </a:p>
      </dgm:t>
    </dgm:pt>
    <dgm:pt modelId="{7A0FD5D3-E1D2-4F55-AB66-438964C45BB3}">
      <dgm:prSet/>
      <dgm:spPr/>
      <dgm:t>
        <a:bodyPr/>
        <a:lstStyle/>
        <a:p>
          <a:r>
            <a:rPr lang="en-US" dirty="0"/>
            <a:t>S</a:t>
          </a:r>
          <a:r>
            <a:rPr lang="en-US" b="0" i="0" dirty="0"/>
            <a:t>et up parameters for hot dogs</a:t>
          </a:r>
          <a:endParaRPr lang="en-US" dirty="0"/>
        </a:p>
      </dgm:t>
    </dgm:pt>
    <dgm:pt modelId="{40E01EEE-59F5-4707-B579-98D2FA3C2353}" type="parTrans" cxnId="{C2B378EC-424D-42E1-9219-5E36B40836EF}">
      <dgm:prSet/>
      <dgm:spPr/>
      <dgm:t>
        <a:bodyPr/>
        <a:lstStyle/>
        <a:p>
          <a:endParaRPr lang="en-US"/>
        </a:p>
      </dgm:t>
    </dgm:pt>
    <dgm:pt modelId="{9A7C164C-DDFA-4209-96AA-F7AA1E32FB7C}" type="sibTrans" cxnId="{C2B378EC-424D-42E1-9219-5E36B40836EF}">
      <dgm:prSet/>
      <dgm:spPr/>
      <dgm:t>
        <a:bodyPr/>
        <a:lstStyle/>
        <a:p>
          <a:endParaRPr lang="en-US"/>
        </a:p>
      </dgm:t>
    </dgm:pt>
    <dgm:pt modelId="{22FFD8B6-9824-4511-85A6-DAECE504D0C1}">
      <dgm:prSet/>
      <dgm:spPr/>
      <dgm:t>
        <a:bodyPr/>
        <a:lstStyle/>
        <a:p>
          <a:r>
            <a:rPr lang="en-US" dirty="0"/>
            <a:t>L</a:t>
          </a:r>
          <a:r>
            <a:rPr lang="en-US" b="0" i="0" dirty="0"/>
            <a:t>oad results to a database</a:t>
          </a:r>
          <a:endParaRPr lang="en-US" dirty="0"/>
        </a:p>
      </dgm:t>
    </dgm:pt>
    <dgm:pt modelId="{B18AC0CF-209D-4478-B3C8-81812E0DB0FD}" type="parTrans" cxnId="{3DA1457F-16D4-4067-B040-3403147A2FC7}">
      <dgm:prSet/>
      <dgm:spPr/>
      <dgm:t>
        <a:bodyPr/>
        <a:lstStyle/>
        <a:p>
          <a:endParaRPr lang="en-US"/>
        </a:p>
      </dgm:t>
    </dgm:pt>
    <dgm:pt modelId="{CF8AEA1B-4B5E-4CDA-96CE-DC83879D8BFA}" type="sibTrans" cxnId="{3DA1457F-16D4-4067-B040-3403147A2FC7}">
      <dgm:prSet/>
      <dgm:spPr/>
      <dgm:t>
        <a:bodyPr/>
        <a:lstStyle/>
        <a:p>
          <a:endParaRPr lang="en-US"/>
        </a:p>
      </dgm:t>
    </dgm:pt>
    <dgm:pt modelId="{2116AB5D-209E-422E-B0BE-805A1139C480}">
      <dgm:prSet/>
      <dgm:spPr/>
      <dgm:t>
        <a:bodyPr/>
        <a:lstStyle/>
        <a:p>
          <a:r>
            <a:rPr lang="en-US" dirty="0"/>
            <a:t>U</a:t>
          </a:r>
          <a:r>
            <a:rPr lang="en-US" b="0" i="0" dirty="0"/>
            <a:t>se the page token to get 60 results per search (rather than 20)</a:t>
          </a:r>
          <a:endParaRPr lang="en-US" dirty="0"/>
        </a:p>
      </dgm:t>
    </dgm:pt>
    <dgm:pt modelId="{56738865-EFA1-455B-A9CC-0665A7921EDD}" type="parTrans" cxnId="{1BF45059-8C22-47C2-AEEC-A94A29D6C7A4}">
      <dgm:prSet/>
      <dgm:spPr/>
      <dgm:t>
        <a:bodyPr/>
        <a:lstStyle/>
        <a:p>
          <a:endParaRPr lang="en-US"/>
        </a:p>
      </dgm:t>
    </dgm:pt>
    <dgm:pt modelId="{6F195E9D-791A-44D3-B247-A2BBDA9A07D2}" type="sibTrans" cxnId="{1BF45059-8C22-47C2-AEEC-A94A29D6C7A4}">
      <dgm:prSet/>
      <dgm:spPr/>
      <dgm:t>
        <a:bodyPr/>
        <a:lstStyle/>
        <a:p>
          <a:endParaRPr lang="en-US"/>
        </a:p>
      </dgm:t>
    </dgm:pt>
    <dgm:pt modelId="{CC24BB43-698A-4B30-81D5-1D44D94DCD4C}">
      <dgm:prSet/>
      <dgm:spPr/>
      <dgm:t>
        <a:bodyPr/>
        <a:lstStyle/>
        <a:p>
          <a:r>
            <a:rPr lang="en-US" dirty="0"/>
            <a:t>L</a:t>
          </a:r>
          <a:r>
            <a:rPr lang="en-US" b="0" i="0" dirty="0"/>
            <a:t>oop through three more parameters – hamburgers, tacos, pizza</a:t>
          </a:r>
          <a:endParaRPr lang="en-US" dirty="0"/>
        </a:p>
      </dgm:t>
    </dgm:pt>
    <dgm:pt modelId="{66003FB0-3C22-4668-8718-FF0CFB7BB6CF}" type="parTrans" cxnId="{D6384DC0-E13D-40C9-B118-DC934C6B3CE0}">
      <dgm:prSet/>
      <dgm:spPr/>
      <dgm:t>
        <a:bodyPr/>
        <a:lstStyle/>
        <a:p>
          <a:endParaRPr lang="en-US"/>
        </a:p>
      </dgm:t>
    </dgm:pt>
    <dgm:pt modelId="{1EE75531-9D7E-4FE0-BFEE-C784AD1EC6B8}" type="sibTrans" cxnId="{D6384DC0-E13D-40C9-B118-DC934C6B3CE0}">
      <dgm:prSet/>
      <dgm:spPr/>
      <dgm:t>
        <a:bodyPr/>
        <a:lstStyle/>
        <a:p>
          <a:endParaRPr lang="en-US"/>
        </a:p>
      </dgm:t>
    </dgm:pt>
    <dgm:pt modelId="{2FAA6721-AC54-4138-8AC9-A77641551D03}">
      <dgm:prSet/>
      <dgm:spPr/>
      <dgm:t>
        <a:bodyPr/>
        <a:lstStyle/>
        <a:p>
          <a:r>
            <a:rPr lang="en-US" dirty="0"/>
            <a:t>D</a:t>
          </a:r>
          <a:r>
            <a:rPr lang="en-US" b="0" i="0" dirty="0"/>
            <a:t>rop any results that were not in Chicago and drop any duplicate restaurants</a:t>
          </a:r>
          <a:endParaRPr lang="en-US" dirty="0"/>
        </a:p>
      </dgm:t>
    </dgm:pt>
    <dgm:pt modelId="{1F114DC6-1515-4829-B51B-FD3D8EC87797}" type="parTrans" cxnId="{B87958D6-5039-408F-8403-35C61655EFBD}">
      <dgm:prSet/>
      <dgm:spPr/>
      <dgm:t>
        <a:bodyPr/>
        <a:lstStyle/>
        <a:p>
          <a:endParaRPr lang="en-US"/>
        </a:p>
      </dgm:t>
    </dgm:pt>
    <dgm:pt modelId="{C39675BF-9604-4AB4-9A8B-6F12BEDC66EC}" type="sibTrans" cxnId="{B87958D6-5039-408F-8403-35C61655EFBD}">
      <dgm:prSet/>
      <dgm:spPr/>
      <dgm:t>
        <a:bodyPr/>
        <a:lstStyle/>
        <a:p>
          <a:endParaRPr lang="en-US"/>
        </a:p>
      </dgm:t>
    </dgm:pt>
    <dgm:pt modelId="{DA32F57E-A526-488F-BF0A-37AA2991A854}">
      <dgm:prSet/>
      <dgm:spPr/>
      <dgm:t>
        <a:bodyPr/>
        <a:lstStyle/>
        <a:p>
          <a:pPr>
            <a:defRPr b="1"/>
          </a:pPr>
          <a:r>
            <a:rPr lang="en-US" b="0" i="0" dirty="0"/>
            <a:t>CDP – Food Inspections</a:t>
          </a:r>
          <a:endParaRPr lang="en-US" dirty="0"/>
        </a:p>
      </dgm:t>
    </dgm:pt>
    <dgm:pt modelId="{9D5483C4-AC30-429C-8F76-10D6DEED95A0}" type="parTrans" cxnId="{76BF816C-66C7-4CFA-8C09-65B355A10567}">
      <dgm:prSet/>
      <dgm:spPr/>
      <dgm:t>
        <a:bodyPr/>
        <a:lstStyle/>
        <a:p>
          <a:endParaRPr lang="en-US"/>
        </a:p>
      </dgm:t>
    </dgm:pt>
    <dgm:pt modelId="{84D595D6-F50E-417D-8754-D34BE1019343}" type="sibTrans" cxnId="{76BF816C-66C7-4CFA-8C09-65B355A10567}">
      <dgm:prSet/>
      <dgm:spPr/>
      <dgm:t>
        <a:bodyPr/>
        <a:lstStyle/>
        <a:p>
          <a:endParaRPr lang="en-US"/>
        </a:p>
      </dgm:t>
    </dgm:pt>
    <dgm:pt modelId="{71D9C76A-9A41-45CC-971F-8A8F013B3E62}">
      <dgm:prSet/>
      <dgm:spPr/>
      <dgm:t>
        <a:bodyPr/>
        <a:lstStyle/>
        <a:p>
          <a:r>
            <a:rPr lang="en-US" dirty="0"/>
            <a:t>2010 through 2/2022 inspections data</a:t>
          </a:r>
        </a:p>
        <a:p>
          <a:endParaRPr lang="en-US" dirty="0"/>
        </a:p>
        <a:p>
          <a:r>
            <a:rPr lang="en-US" dirty="0"/>
            <a:t>D</a:t>
          </a:r>
          <a:r>
            <a:rPr lang="en-US" b="0" i="0" dirty="0"/>
            <a:t>eleted all but the last 5 years of data</a:t>
          </a:r>
          <a:endParaRPr lang="en-US" dirty="0"/>
        </a:p>
      </dgm:t>
    </dgm:pt>
    <dgm:pt modelId="{84CBD514-6308-4A18-A04D-E00FCB687295}" type="parTrans" cxnId="{3E5C0FE5-D3F9-424B-96B9-D43028C515A4}">
      <dgm:prSet/>
      <dgm:spPr/>
      <dgm:t>
        <a:bodyPr/>
        <a:lstStyle/>
        <a:p>
          <a:endParaRPr lang="en-US"/>
        </a:p>
      </dgm:t>
    </dgm:pt>
    <dgm:pt modelId="{B594649B-F27F-4342-9A94-31A94C5C6633}" type="sibTrans" cxnId="{3E5C0FE5-D3F9-424B-96B9-D43028C515A4}">
      <dgm:prSet/>
      <dgm:spPr/>
      <dgm:t>
        <a:bodyPr/>
        <a:lstStyle/>
        <a:p>
          <a:endParaRPr lang="en-US"/>
        </a:p>
      </dgm:t>
    </dgm:pt>
    <dgm:pt modelId="{CB8B02C2-782F-4CEB-907E-3FAC4D4C7497}">
      <dgm:prSet/>
      <dgm:spPr/>
      <dgm:t>
        <a:bodyPr/>
        <a:lstStyle/>
        <a:p>
          <a:r>
            <a:rPr lang="en-US" dirty="0"/>
            <a:t>D</a:t>
          </a:r>
          <a:r>
            <a:rPr lang="en-US" b="0" i="0" dirty="0"/>
            <a:t>eleted results for restaurants that are out of business</a:t>
          </a:r>
          <a:endParaRPr lang="en-US" dirty="0"/>
        </a:p>
      </dgm:t>
    </dgm:pt>
    <dgm:pt modelId="{0416C613-EA0A-4614-B1D0-1D780D437496}" type="parTrans" cxnId="{12C42E10-E0AE-407A-B1EC-D5AEF00F8B81}">
      <dgm:prSet/>
      <dgm:spPr/>
      <dgm:t>
        <a:bodyPr/>
        <a:lstStyle/>
        <a:p>
          <a:endParaRPr lang="en-US"/>
        </a:p>
      </dgm:t>
    </dgm:pt>
    <dgm:pt modelId="{A7483A56-7822-4C04-8606-A429DBB45451}" type="sibTrans" cxnId="{12C42E10-E0AE-407A-B1EC-D5AEF00F8B81}">
      <dgm:prSet/>
      <dgm:spPr/>
      <dgm:t>
        <a:bodyPr/>
        <a:lstStyle/>
        <a:p>
          <a:endParaRPr lang="en-US"/>
        </a:p>
      </dgm:t>
    </dgm:pt>
    <dgm:pt modelId="{9E4FBAA2-BE9B-47C6-B334-242F1A52971A}" type="pres">
      <dgm:prSet presAssocID="{0DC9A764-2409-4B12-A3DD-CC8093FCD133}" presName="root" presStyleCnt="0">
        <dgm:presLayoutVars>
          <dgm:dir/>
          <dgm:resizeHandles val="exact"/>
        </dgm:presLayoutVars>
      </dgm:prSet>
      <dgm:spPr/>
    </dgm:pt>
    <dgm:pt modelId="{9860E3F5-3676-42A3-BEC3-B296D377BBC6}" type="pres">
      <dgm:prSet presAssocID="{3932F3C3-9277-4A2A-AEDD-E4848A807752}" presName="compNode" presStyleCnt="0"/>
      <dgm:spPr/>
    </dgm:pt>
    <dgm:pt modelId="{830F616B-0F6B-4404-84FD-B114E4B38EB2}" type="pres">
      <dgm:prSet presAssocID="{3932F3C3-9277-4A2A-AEDD-E4848A807752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t="-2000" b="-2000"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ating outline"/>
        </a:ext>
      </dgm:extLst>
    </dgm:pt>
    <dgm:pt modelId="{7C2FF596-F65C-495B-B5DF-C4C1CFB364AD}" type="pres">
      <dgm:prSet presAssocID="{3932F3C3-9277-4A2A-AEDD-E4848A807752}" presName="iconSpace" presStyleCnt="0"/>
      <dgm:spPr/>
    </dgm:pt>
    <dgm:pt modelId="{9CF34344-D8C4-4F7D-9F30-DFF5CFD386C8}" type="pres">
      <dgm:prSet presAssocID="{3932F3C3-9277-4A2A-AEDD-E4848A807752}" presName="parTx" presStyleLbl="revTx" presStyleIdx="0" presStyleCnt="4">
        <dgm:presLayoutVars>
          <dgm:chMax val="0"/>
          <dgm:chPref val="0"/>
        </dgm:presLayoutVars>
      </dgm:prSet>
      <dgm:spPr/>
    </dgm:pt>
    <dgm:pt modelId="{7153E7C6-57F7-41C4-9B9F-6E531D434276}" type="pres">
      <dgm:prSet presAssocID="{3932F3C3-9277-4A2A-AEDD-E4848A807752}" presName="txSpace" presStyleCnt="0"/>
      <dgm:spPr/>
    </dgm:pt>
    <dgm:pt modelId="{7ED6FD6C-0ABD-4DA2-A0F0-091E8782B6A0}" type="pres">
      <dgm:prSet presAssocID="{3932F3C3-9277-4A2A-AEDD-E4848A807752}" presName="desTx" presStyleLbl="revTx" presStyleIdx="1" presStyleCnt="4">
        <dgm:presLayoutVars/>
      </dgm:prSet>
      <dgm:spPr/>
    </dgm:pt>
    <dgm:pt modelId="{B048027B-0D97-4A87-9A48-1B2E206C8FF8}" type="pres">
      <dgm:prSet presAssocID="{66B2F670-D9EF-49D1-8242-FB29E23C405E}" presName="sibTrans" presStyleCnt="0"/>
      <dgm:spPr/>
    </dgm:pt>
    <dgm:pt modelId="{E11359C9-6568-4C95-AEDF-BF2D258153F9}" type="pres">
      <dgm:prSet presAssocID="{DA32F57E-A526-488F-BF0A-37AA2991A854}" presName="compNode" presStyleCnt="0"/>
      <dgm:spPr/>
    </dgm:pt>
    <dgm:pt modelId="{C606BD9C-2354-46C7-8FC3-8ACE331C38AA}" type="pres">
      <dgm:prSet presAssocID="{DA32F57E-A526-488F-BF0A-37AA2991A854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 t="-2000" b="-2000"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 with solid fill"/>
        </a:ext>
      </dgm:extLst>
    </dgm:pt>
    <dgm:pt modelId="{CDD3AFEF-08BD-4D3C-8DB2-611BBF01F755}" type="pres">
      <dgm:prSet presAssocID="{DA32F57E-A526-488F-BF0A-37AA2991A854}" presName="iconSpace" presStyleCnt="0"/>
      <dgm:spPr/>
    </dgm:pt>
    <dgm:pt modelId="{DD2C76D0-184E-4BC1-9EDB-B6B409D6D392}" type="pres">
      <dgm:prSet presAssocID="{DA32F57E-A526-488F-BF0A-37AA2991A854}" presName="parTx" presStyleLbl="revTx" presStyleIdx="2" presStyleCnt="4">
        <dgm:presLayoutVars>
          <dgm:chMax val="0"/>
          <dgm:chPref val="0"/>
        </dgm:presLayoutVars>
      </dgm:prSet>
      <dgm:spPr/>
    </dgm:pt>
    <dgm:pt modelId="{F7E3D50B-DF88-41C3-9227-81031A269FA0}" type="pres">
      <dgm:prSet presAssocID="{DA32F57E-A526-488F-BF0A-37AA2991A854}" presName="txSpace" presStyleCnt="0"/>
      <dgm:spPr/>
    </dgm:pt>
    <dgm:pt modelId="{259DA82D-6D3A-45A5-98B2-39D8188FE161}" type="pres">
      <dgm:prSet presAssocID="{DA32F57E-A526-488F-BF0A-37AA2991A854}" presName="desTx" presStyleLbl="revTx" presStyleIdx="3" presStyleCnt="4">
        <dgm:presLayoutVars/>
      </dgm:prSet>
      <dgm:spPr/>
    </dgm:pt>
  </dgm:ptLst>
  <dgm:cxnLst>
    <dgm:cxn modelId="{4FF1BE04-31A1-4200-88EC-39C8E3E9E6BD}" type="presOf" srcId="{CB8B02C2-782F-4CEB-907E-3FAC4D4C7497}" destId="{259DA82D-6D3A-45A5-98B2-39D8188FE161}" srcOrd="0" destOrd="1" presId="urn:microsoft.com/office/officeart/2018/5/layout/CenteredIconLabelDescriptionList"/>
    <dgm:cxn modelId="{C457BF07-35F6-4488-81E6-197A900A6A9F}" type="presOf" srcId="{DA32F57E-A526-488F-BF0A-37AA2991A854}" destId="{DD2C76D0-184E-4BC1-9EDB-B6B409D6D392}" srcOrd="0" destOrd="0" presId="urn:microsoft.com/office/officeart/2018/5/layout/CenteredIconLabelDescriptionList"/>
    <dgm:cxn modelId="{12C42E10-E0AE-407A-B1EC-D5AEF00F8B81}" srcId="{DA32F57E-A526-488F-BF0A-37AA2991A854}" destId="{CB8B02C2-782F-4CEB-907E-3FAC4D4C7497}" srcOrd="1" destOrd="0" parTransId="{0416C613-EA0A-4614-B1D0-1D780D437496}" sibTransId="{A7483A56-7822-4C04-8606-A429DBB45451}"/>
    <dgm:cxn modelId="{228B061D-0640-4C9F-A922-6F2FB02ECCAB}" type="presOf" srcId="{2116AB5D-209E-422E-B0BE-805A1139C480}" destId="{7ED6FD6C-0ABD-4DA2-A0F0-091E8782B6A0}" srcOrd="0" destOrd="2" presId="urn:microsoft.com/office/officeart/2018/5/layout/CenteredIconLabelDescriptionList"/>
    <dgm:cxn modelId="{4AC4FC1F-F7EE-4BB8-A66C-FB8E53A760B5}" type="presOf" srcId="{3932F3C3-9277-4A2A-AEDD-E4848A807752}" destId="{9CF34344-D8C4-4F7D-9F30-DFF5CFD386C8}" srcOrd="0" destOrd="0" presId="urn:microsoft.com/office/officeart/2018/5/layout/CenteredIconLabelDescriptionList"/>
    <dgm:cxn modelId="{E02F916B-8D28-454F-8D36-C81DFD7DE4BC}" type="presOf" srcId="{71D9C76A-9A41-45CC-971F-8A8F013B3E62}" destId="{259DA82D-6D3A-45A5-98B2-39D8188FE161}" srcOrd="0" destOrd="0" presId="urn:microsoft.com/office/officeart/2018/5/layout/CenteredIconLabelDescriptionList"/>
    <dgm:cxn modelId="{76BF816C-66C7-4CFA-8C09-65B355A10567}" srcId="{0DC9A764-2409-4B12-A3DD-CC8093FCD133}" destId="{DA32F57E-A526-488F-BF0A-37AA2991A854}" srcOrd="1" destOrd="0" parTransId="{9D5483C4-AC30-429C-8F76-10D6DEED95A0}" sibTransId="{84D595D6-F50E-417D-8754-D34BE1019343}"/>
    <dgm:cxn modelId="{2909706E-3DFB-4320-B94E-EACCA9DA0123}" type="presOf" srcId="{22FFD8B6-9824-4511-85A6-DAECE504D0C1}" destId="{7ED6FD6C-0ABD-4DA2-A0F0-091E8782B6A0}" srcOrd="0" destOrd="1" presId="urn:microsoft.com/office/officeart/2018/5/layout/CenteredIconLabelDescriptionList"/>
    <dgm:cxn modelId="{2AC3FD57-E124-410F-AB80-E9795426B121}" type="presOf" srcId="{0DC9A764-2409-4B12-A3DD-CC8093FCD133}" destId="{9E4FBAA2-BE9B-47C6-B334-242F1A52971A}" srcOrd="0" destOrd="0" presId="urn:microsoft.com/office/officeart/2018/5/layout/CenteredIconLabelDescriptionList"/>
    <dgm:cxn modelId="{1BF45059-8C22-47C2-AEEC-A94A29D6C7A4}" srcId="{3932F3C3-9277-4A2A-AEDD-E4848A807752}" destId="{2116AB5D-209E-422E-B0BE-805A1139C480}" srcOrd="2" destOrd="0" parTransId="{56738865-EFA1-455B-A9CC-0665A7921EDD}" sibTransId="{6F195E9D-791A-44D3-B247-A2BBDA9A07D2}"/>
    <dgm:cxn modelId="{3DA1457F-16D4-4067-B040-3403147A2FC7}" srcId="{3932F3C3-9277-4A2A-AEDD-E4848A807752}" destId="{22FFD8B6-9824-4511-85A6-DAECE504D0C1}" srcOrd="1" destOrd="0" parTransId="{B18AC0CF-209D-4478-B3C8-81812E0DB0FD}" sibTransId="{CF8AEA1B-4B5E-4CDA-96CE-DC83879D8BFA}"/>
    <dgm:cxn modelId="{8891D79F-0490-476D-8DD8-85A7D61202BC}" type="presOf" srcId="{CC24BB43-698A-4B30-81D5-1D44D94DCD4C}" destId="{7ED6FD6C-0ABD-4DA2-A0F0-091E8782B6A0}" srcOrd="0" destOrd="3" presId="urn:microsoft.com/office/officeart/2018/5/layout/CenteredIconLabelDescriptionList"/>
    <dgm:cxn modelId="{D6384DC0-E13D-40C9-B118-DC934C6B3CE0}" srcId="{3932F3C3-9277-4A2A-AEDD-E4848A807752}" destId="{CC24BB43-698A-4B30-81D5-1D44D94DCD4C}" srcOrd="3" destOrd="0" parTransId="{66003FB0-3C22-4668-8718-FF0CFB7BB6CF}" sibTransId="{1EE75531-9D7E-4FE0-BFEE-C784AD1EC6B8}"/>
    <dgm:cxn modelId="{B87958D6-5039-408F-8403-35C61655EFBD}" srcId="{3932F3C3-9277-4A2A-AEDD-E4848A807752}" destId="{2FAA6721-AC54-4138-8AC9-A77641551D03}" srcOrd="4" destOrd="0" parTransId="{1F114DC6-1515-4829-B51B-FD3D8EC87797}" sibTransId="{C39675BF-9604-4AB4-9A8B-6F12BEDC66EC}"/>
    <dgm:cxn modelId="{A59C98DC-DC7D-4970-88FE-B7F7DE711604}" srcId="{0DC9A764-2409-4B12-A3DD-CC8093FCD133}" destId="{3932F3C3-9277-4A2A-AEDD-E4848A807752}" srcOrd="0" destOrd="0" parTransId="{7BF58F98-9B92-4C3E-81EB-4144FDD511D6}" sibTransId="{66B2F670-D9EF-49D1-8242-FB29E23C405E}"/>
    <dgm:cxn modelId="{3E5C0FE5-D3F9-424B-96B9-D43028C515A4}" srcId="{DA32F57E-A526-488F-BF0A-37AA2991A854}" destId="{71D9C76A-9A41-45CC-971F-8A8F013B3E62}" srcOrd="0" destOrd="0" parTransId="{84CBD514-6308-4A18-A04D-E00FCB687295}" sibTransId="{B594649B-F27F-4342-9A94-31A94C5C6633}"/>
    <dgm:cxn modelId="{F6E434E5-F39E-4B0D-B21E-82B93E2C8ECB}" type="presOf" srcId="{7A0FD5D3-E1D2-4F55-AB66-438964C45BB3}" destId="{7ED6FD6C-0ABD-4DA2-A0F0-091E8782B6A0}" srcOrd="0" destOrd="0" presId="urn:microsoft.com/office/officeart/2018/5/layout/CenteredIconLabelDescriptionList"/>
    <dgm:cxn modelId="{FDB369EC-A114-484B-B456-E09A4EF81963}" type="presOf" srcId="{2FAA6721-AC54-4138-8AC9-A77641551D03}" destId="{7ED6FD6C-0ABD-4DA2-A0F0-091E8782B6A0}" srcOrd="0" destOrd="4" presId="urn:microsoft.com/office/officeart/2018/5/layout/CenteredIconLabelDescriptionList"/>
    <dgm:cxn modelId="{C2B378EC-424D-42E1-9219-5E36B40836EF}" srcId="{3932F3C3-9277-4A2A-AEDD-E4848A807752}" destId="{7A0FD5D3-E1D2-4F55-AB66-438964C45BB3}" srcOrd="0" destOrd="0" parTransId="{40E01EEE-59F5-4707-B579-98D2FA3C2353}" sibTransId="{9A7C164C-DDFA-4209-96AA-F7AA1E32FB7C}"/>
    <dgm:cxn modelId="{F06D8CD4-C0EB-4F3A-8199-073E7D07FFFB}" type="presParOf" srcId="{9E4FBAA2-BE9B-47C6-B334-242F1A52971A}" destId="{9860E3F5-3676-42A3-BEC3-B296D377BBC6}" srcOrd="0" destOrd="0" presId="urn:microsoft.com/office/officeart/2018/5/layout/CenteredIconLabelDescriptionList"/>
    <dgm:cxn modelId="{62F8717A-EE69-4D19-A794-A3745A973ED3}" type="presParOf" srcId="{9860E3F5-3676-42A3-BEC3-B296D377BBC6}" destId="{830F616B-0F6B-4404-84FD-B114E4B38EB2}" srcOrd="0" destOrd="0" presId="urn:microsoft.com/office/officeart/2018/5/layout/CenteredIconLabelDescriptionList"/>
    <dgm:cxn modelId="{EE71EF6A-065B-4478-B3AA-D0C4B0201E25}" type="presParOf" srcId="{9860E3F5-3676-42A3-BEC3-B296D377BBC6}" destId="{7C2FF596-F65C-495B-B5DF-C4C1CFB364AD}" srcOrd="1" destOrd="0" presId="urn:microsoft.com/office/officeart/2018/5/layout/CenteredIconLabelDescriptionList"/>
    <dgm:cxn modelId="{2783DAA9-7235-4691-A81A-6A7487D461C0}" type="presParOf" srcId="{9860E3F5-3676-42A3-BEC3-B296D377BBC6}" destId="{9CF34344-D8C4-4F7D-9F30-DFF5CFD386C8}" srcOrd="2" destOrd="0" presId="urn:microsoft.com/office/officeart/2018/5/layout/CenteredIconLabelDescriptionList"/>
    <dgm:cxn modelId="{FB05D849-1E1E-410C-A255-1EF5CECE41AD}" type="presParOf" srcId="{9860E3F5-3676-42A3-BEC3-B296D377BBC6}" destId="{7153E7C6-57F7-41C4-9B9F-6E531D434276}" srcOrd="3" destOrd="0" presId="urn:microsoft.com/office/officeart/2018/5/layout/CenteredIconLabelDescriptionList"/>
    <dgm:cxn modelId="{CD62109D-43EA-415D-BD10-012EDE8464D3}" type="presParOf" srcId="{9860E3F5-3676-42A3-BEC3-B296D377BBC6}" destId="{7ED6FD6C-0ABD-4DA2-A0F0-091E8782B6A0}" srcOrd="4" destOrd="0" presId="urn:microsoft.com/office/officeart/2018/5/layout/CenteredIconLabelDescriptionList"/>
    <dgm:cxn modelId="{423023C4-FAC9-4C9C-9994-3A0A917BC1BC}" type="presParOf" srcId="{9E4FBAA2-BE9B-47C6-B334-242F1A52971A}" destId="{B048027B-0D97-4A87-9A48-1B2E206C8FF8}" srcOrd="1" destOrd="0" presId="urn:microsoft.com/office/officeart/2018/5/layout/CenteredIconLabelDescriptionList"/>
    <dgm:cxn modelId="{581649FE-47C6-44DA-8617-B9D79FE196A2}" type="presParOf" srcId="{9E4FBAA2-BE9B-47C6-B334-242F1A52971A}" destId="{E11359C9-6568-4C95-AEDF-BF2D258153F9}" srcOrd="2" destOrd="0" presId="urn:microsoft.com/office/officeart/2018/5/layout/CenteredIconLabelDescriptionList"/>
    <dgm:cxn modelId="{BD321F84-24AA-4C12-995D-24C5B7DD9DE8}" type="presParOf" srcId="{E11359C9-6568-4C95-AEDF-BF2D258153F9}" destId="{C606BD9C-2354-46C7-8FC3-8ACE331C38AA}" srcOrd="0" destOrd="0" presId="urn:microsoft.com/office/officeart/2018/5/layout/CenteredIconLabelDescriptionList"/>
    <dgm:cxn modelId="{FF769F09-BBA8-433F-B459-CB361E3CC9BB}" type="presParOf" srcId="{E11359C9-6568-4C95-AEDF-BF2D258153F9}" destId="{CDD3AFEF-08BD-4D3C-8DB2-611BBF01F755}" srcOrd="1" destOrd="0" presId="urn:microsoft.com/office/officeart/2018/5/layout/CenteredIconLabelDescriptionList"/>
    <dgm:cxn modelId="{F28E6C63-5C2B-46E5-B263-23851A74DA26}" type="presParOf" srcId="{E11359C9-6568-4C95-AEDF-BF2D258153F9}" destId="{DD2C76D0-184E-4BC1-9EDB-B6B409D6D392}" srcOrd="2" destOrd="0" presId="urn:microsoft.com/office/officeart/2018/5/layout/CenteredIconLabelDescriptionList"/>
    <dgm:cxn modelId="{F05E0C43-C551-4811-8DC7-35DA78182C26}" type="presParOf" srcId="{E11359C9-6568-4C95-AEDF-BF2D258153F9}" destId="{F7E3D50B-DF88-41C3-9227-81031A269FA0}" srcOrd="3" destOrd="0" presId="urn:microsoft.com/office/officeart/2018/5/layout/CenteredIconLabelDescriptionList"/>
    <dgm:cxn modelId="{5FC6F661-5268-4BBD-98D4-ED2C95DD9724}" type="presParOf" srcId="{E11359C9-6568-4C95-AEDF-BF2D258153F9}" destId="{259DA82D-6D3A-45A5-98B2-39D8188FE161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DC9A764-2409-4B12-A3DD-CC8093FCD133}" type="doc">
      <dgm:prSet loTypeId="urn:microsoft.com/office/officeart/2018/5/layout/CenteredIconLabelDescriptionList" loCatId="icon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3932F3C3-9277-4A2A-AEDD-E4848A807752}">
      <dgm:prSet/>
      <dgm:spPr/>
      <dgm:t>
        <a:bodyPr/>
        <a:lstStyle/>
        <a:p>
          <a:pPr>
            <a:defRPr b="1"/>
          </a:pPr>
          <a:r>
            <a:rPr lang="en-US" b="0" i="0" dirty="0"/>
            <a:t>Google API</a:t>
          </a:r>
          <a:endParaRPr lang="en-US" dirty="0"/>
        </a:p>
      </dgm:t>
    </dgm:pt>
    <dgm:pt modelId="{7BF58F98-9B92-4C3E-81EB-4144FDD511D6}" type="parTrans" cxnId="{A59C98DC-DC7D-4970-88FE-B7F7DE711604}">
      <dgm:prSet/>
      <dgm:spPr/>
      <dgm:t>
        <a:bodyPr/>
        <a:lstStyle/>
        <a:p>
          <a:endParaRPr lang="en-US"/>
        </a:p>
      </dgm:t>
    </dgm:pt>
    <dgm:pt modelId="{66B2F670-D9EF-49D1-8242-FB29E23C405E}" type="sibTrans" cxnId="{A59C98DC-DC7D-4970-88FE-B7F7DE711604}">
      <dgm:prSet/>
      <dgm:spPr/>
      <dgm:t>
        <a:bodyPr/>
        <a:lstStyle/>
        <a:p>
          <a:endParaRPr lang="en-US"/>
        </a:p>
      </dgm:t>
    </dgm:pt>
    <dgm:pt modelId="{7A0FD5D3-E1D2-4F55-AB66-438964C45BB3}">
      <dgm:prSet/>
      <dgm:spPr/>
      <dgm:t>
        <a:bodyPr/>
        <a:lstStyle/>
        <a:p>
          <a:r>
            <a:rPr lang="en-US" dirty="0"/>
            <a:t>S</a:t>
          </a:r>
          <a:r>
            <a:rPr lang="en-US" b="0" i="0" dirty="0"/>
            <a:t>et up parameters for hot dogs</a:t>
          </a:r>
          <a:endParaRPr lang="en-US" dirty="0"/>
        </a:p>
      </dgm:t>
    </dgm:pt>
    <dgm:pt modelId="{40E01EEE-59F5-4707-B579-98D2FA3C2353}" type="parTrans" cxnId="{C2B378EC-424D-42E1-9219-5E36B40836EF}">
      <dgm:prSet/>
      <dgm:spPr/>
      <dgm:t>
        <a:bodyPr/>
        <a:lstStyle/>
        <a:p>
          <a:endParaRPr lang="en-US"/>
        </a:p>
      </dgm:t>
    </dgm:pt>
    <dgm:pt modelId="{9A7C164C-DDFA-4209-96AA-F7AA1E32FB7C}" type="sibTrans" cxnId="{C2B378EC-424D-42E1-9219-5E36B40836EF}">
      <dgm:prSet/>
      <dgm:spPr/>
      <dgm:t>
        <a:bodyPr/>
        <a:lstStyle/>
        <a:p>
          <a:endParaRPr lang="en-US"/>
        </a:p>
      </dgm:t>
    </dgm:pt>
    <dgm:pt modelId="{22FFD8B6-9824-4511-85A6-DAECE504D0C1}">
      <dgm:prSet/>
      <dgm:spPr/>
      <dgm:t>
        <a:bodyPr/>
        <a:lstStyle/>
        <a:p>
          <a:r>
            <a:rPr lang="en-US" dirty="0"/>
            <a:t>L</a:t>
          </a:r>
          <a:r>
            <a:rPr lang="en-US" b="0" i="0" dirty="0"/>
            <a:t>oad results to a database</a:t>
          </a:r>
          <a:endParaRPr lang="en-US" dirty="0"/>
        </a:p>
      </dgm:t>
    </dgm:pt>
    <dgm:pt modelId="{B18AC0CF-209D-4478-B3C8-81812E0DB0FD}" type="parTrans" cxnId="{3DA1457F-16D4-4067-B040-3403147A2FC7}">
      <dgm:prSet/>
      <dgm:spPr/>
      <dgm:t>
        <a:bodyPr/>
        <a:lstStyle/>
        <a:p>
          <a:endParaRPr lang="en-US"/>
        </a:p>
      </dgm:t>
    </dgm:pt>
    <dgm:pt modelId="{CF8AEA1B-4B5E-4CDA-96CE-DC83879D8BFA}" type="sibTrans" cxnId="{3DA1457F-16D4-4067-B040-3403147A2FC7}">
      <dgm:prSet/>
      <dgm:spPr/>
      <dgm:t>
        <a:bodyPr/>
        <a:lstStyle/>
        <a:p>
          <a:endParaRPr lang="en-US"/>
        </a:p>
      </dgm:t>
    </dgm:pt>
    <dgm:pt modelId="{2116AB5D-209E-422E-B0BE-805A1139C480}">
      <dgm:prSet/>
      <dgm:spPr/>
      <dgm:t>
        <a:bodyPr/>
        <a:lstStyle/>
        <a:p>
          <a:r>
            <a:rPr lang="en-US" dirty="0"/>
            <a:t>U</a:t>
          </a:r>
          <a:r>
            <a:rPr lang="en-US" b="0" i="0" dirty="0"/>
            <a:t>se the page token to get 60 results per search (rather than 20)</a:t>
          </a:r>
          <a:endParaRPr lang="en-US" dirty="0"/>
        </a:p>
      </dgm:t>
    </dgm:pt>
    <dgm:pt modelId="{56738865-EFA1-455B-A9CC-0665A7921EDD}" type="parTrans" cxnId="{1BF45059-8C22-47C2-AEEC-A94A29D6C7A4}">
      <dgm:prSet/>
      <dgm:spPr/>
      <dgm:t>
        <a:bodyPr/>
        <a:lstStyle/>
        <a:p>
          <a:endParaRPr lang="en-US"/>
        </a:p>
      </dgm:t>
    </dgm:pt>
    <dgm:pt modelId="{6F195E9D-791A-44D3-B247-A2BBDA9A07D2}" type="sibTrans" cxnId="{1BF45059-8C22-47C2-AEEC-A94A29D6C7A4}">
      <dgm:prSet/>
      <dgm:spPr/>
      <dgm:t>
        <a:bodyPr/>
        <a:lstStyle/>
        <a:p>
          <a:endParaRPr lang="en-US"/>
        </a:p>
      </dgm:t>
    </dgm:pt>
    <dgm:pt modelId="{CC24BB43-698A-4B30-81D5-1D44D94DCD4C}">
      <dgm:prSet/>
      <dgm:spPr/>
      <dgm:t>
        <a:bodyPr/>
        <a:lstStyle/>
        <a:p>
          <a:r>
            <a:rPr lang="en-US" dirty="0"/>
            <a:t>L</a:t>
          </a:r>
          <a:r>
            <a:rPr lang="en-US" b="0" i="0" dirty="0"/>
            <a:t>oop through three more parameters – hamburgers, tacos, pizza</a:t>
          </a:r>
          <a:endParaRPr lang="en-US" dirty="0"/>
        </a:p>
      </dgm:t>
    </dgm:pt>
    <dgm:pt modelId="{66003FB0-3C22-4668-8718-FF0CFB7BB6CF}" type="parTrans" cxnId="{D6384DC0-E13D-40C9-B118-DC934C6B3CE0}">
      <dgm:prSet/>
      <dgm:spPr/>
      <dgm:t>
        <a:bodyPr/>
        <a:lstStyle/>
        <a:p>
          <a:endParaRPr lang="en-US"/>
        </a:p>
      </dgm:t>
    </dgm:pt>
    <dgm:pt modelId="{1EE75531-9D7E-4FE0-BFEE-C784AD1EC6B8}" type="sibTrans" cxnId="{D6384DC0-E13D-40C9-B118-DC934C6B3CE0}">
      <dgm:prSet/>
      <dgm:spPr/>
      <dgm:t>
        <a:bodyPr/>
        <a:lstStyle/>
        <a:p>
          <a:endParaRPr lang="en-US"/>
        </a:p>
      </dgm:t>
    </dgm:pt>
    <dgm:pt modelId="{2FAA6721-AC54-4138-8AC9-A77641551D03}">
      <dgm:prSet/>
      <dgm:spPr/>
      <dgm:t>
        <a:bodyPr/>
        <a:lstStyle/>
        <a:p>
          <a:r>
            <a:rPr lang="en-US" dirty="0"/>
            <a:t>D</a:t>
          </a:r>
          <a:r>
            <a:rPr lang="en-US" b="0" i="0" dirty="0"/>
            <a:t>rop any results that were not in Chicago and drop any duplicate restaurants</a:t>
          </a:r>
          <a:endParaRPr lang="en-US" dirty="0"/>
        </a:p>
      </dgm:t>
    </dgm:pt>
    <dgm:pt modelId="{1F114DC6-1515-4829-B51B-FD3D8EC87797}" type="parTrans" cxnId="{B87958D6-5039-408F-8403-35C61655EFBD}">
      <dgm:prSet/>
      <dgm:spPr/>
      <dgm:t>
        <a:bodyPr/>
        <a:lstStyle/>
        <a:p>
          <a:endParaRPr lang="en-US"/>
        </a:p>
      </dgm:t>
    </dgm:pt>
    <dgm:pt modelId="{C39675BF-9604-4AB4-9A8B-6F12BEDC66EC}" type="sibTrans" cxnId="{B87958D6-5039-408F-8403-35C61655EFBD}">
      <dgm:prSet/>
      <dgm:spPr/>
      <dgm:t>
        <a:bodyPr/>
        <a:lstStyle/>
        <a:p>
          <a:endParaRPr lang="en-US"/>
        </a:p>
      </dgm:t>
    </dgm:pt>
    <dgm:pt modelId="{DA32F57E-A526-488F-BF0A-37AA2991A854}">
      <dgm:prSet/>
      <dgm:spPr/>
      <dgm:t>
        <a:bodyPr/>
        <a:lstStyle/>
        <a:p>
          <a:pPr>
            <a:defRPr b="1"/>
          </a:pPr>
          <a:r>
            <a:rPr lang="en-US" b="0" i="0" dirty="0"/>
            <a:t>CDP – Food Inspections</a:t>
          </a:r>
          <a:endParaRPr lang="en-US" dirty="0"/>
        </a:p>
      </dgm:t>
    </dgm:pt>
    <dgm:pt modelId="{9D5483C4-AC30-429C-8F76-10D6DEED95A0}" type="parTrans" cxnId="{76BF816C-66C7-4CFA-8C09-65B355A10567}">
      <dgm:prSet/>
      <dgm:spPr/>
      <dgm:t>
        <a:bodyPr/>
        <a:lstStyle/>
        <a:p>
          <a:endParaRPr lang="en-US"/>
        </a:p>
      </dgm:t>
    </dgm:pt>
    <dgm:pt modelId="{84D595D6-F50E-417D-8754-D34BE1019343}" type="sibTrans" cxnId="{76BF816C-66C7-4CFA-8C09-65B355A10567}">
      <dgm:prSet/>
      <dgm:spPr/>
      <dgm:t>
        <a:bodyPr/>
        <a:lstStyle/>
        <a:p>
          <a:endParaRPr lang="en-US"/>
        </a:p>
      </dgm:t>
    </dgm:pt>
    <dgm:pt modelId="{71D9C76A-9A41-45CC-971F-8A8F013B3E62}">
      <dgm:prSet/>
      <dgm:spPr/>
      <dgm:t>
        <a:bodyPr/>
        <a:lstStyle/>
        <a:p>
          <a:r>
            <a:rPr lang="en-US" dirty="0"/>
            <a:t>2010 through 2/2022 inspections data</a:t>
          </a:r>
        </a:p>
        <a:p>
          <a:endParaRPr lang="en-US" dirty="0"/>
        </a:p>
        <a:p>
          <a:r>
            <a:rPr lang="en-US" dirty="0"/>
            <a:t>D</a:t>
          </a:r>
          <a:r>
            <a:rPr lang="en-US" b="0" i="0" dirty="0"/>
            <a:t>eleted all but the last 5 years of data</a:t>
          </a:r>
          <a:endParaRPr lang="en-US" dirty="0"/>
        </a:p>
      </dgm:t>
    </dgm:pt>
    <dgm:pt modelId="{84CBD514-6308-4A18-A04D-E00FCB687295}" type="parTrans" cxnId="{3E5C0FE5-D3F9-424B-96B9-D43028C515A4}">
      <dgm:prSet/>
      <dgm:spPr/>
      <dgm:t>
        <a:bodyPr/>
        <a:lstStyle/>
        <a:p>
          <a:endParaRPr lang="en-US"/>
        </a:p>
      </dgm:t>
    </dgm:pt>
    <dgm:pt modelId="{B594649B-F27F-4342-9A94-31A94C5C6633}" type="sibTrans" cxnId="{3E5C0FE5-D3F9-424B-96B9-D43028C515A4}">
      <dgm:prSet/>
      <dgm:spPr/>
      <dgm:t>
        <a:bodyPr/>
        <a:lstStyle/>
        <a:p>
          <a:endParaRPr lang="en-US"/>
        </a:p>
      </dgm:t>
    </dgm:pt>
    <dgm:pt modelId="{CB8B02C2-782F-4CEB-907E-3FAC4D4C7497}">
      <dgm:prSet/>
      <dgm:spPr/>
      <dgm:t>
        <a:bodyPr/>
        <a:lstStyle/>
        <a:p>
          <a:r>
            <a:rPr lang="en-US" dirty="0"/>
            <a:t>D</a:t>
          </a:r>
          <a:r>
            <a:rPr lang="en-US" b="0" i="0" dirty="0"/>
            <a:t>eleted results for restaurants that are out of business</a:t>
          </a:r>
          <a:endParaRPr lang="en-US" dirty="0"/>
        </a:p>
      </dgm:t>
    </dgm:pt>
    <dgm:pt modelId="{0416C613-EA0A-4614-B1D0-1D780D437496}" type="parTrans" cxnId="{12C42E10-E0AE-407A-B1EC-D5AEF00F8B81}">
      <dgm:prSet/>
      <dgm:spPr/>
      <dgm:t>
        <a:bodyPr/>
        <a:lstStyle/>
        <a:p>
          <a:endParaRPr lang="en-US"/>
        </a:p>
      </dgm:t>
    </dgm:pt>
    <dgm:pt modelId="{A7483A56-7822-4C04-8606-A429DBB45451}" type="sibTrans" cxnId="{12C42E10-E0AE-407A-B1EC-D5AEF00F8B81}">
      <dgm:prSet/>
      <dgm:spPr/>
      <dgm:t>
        <a:bodyPr/>
        <a:lstStyle/>
        <a:p>
          <a:endParaRPr lang="en-US"/>
        </a:p>
      </dgm:t>
    </dgm:pt>
    <dgm:pt modelId="{9E4FBAA2-BE9B-47C6-B334-242F1A52971A}" type="pres">
      <dgm:prSet presAssocID="{0DC9A764-2409-4B12-A3DD-CC8093FCD133}" presName="root" presStyleCnt="0">
        <dgm:presLayoutVars>
          <dgm:dir/>
          <dgm:resizeHandles val="exact"/>
        </dgm:presLayoutVars>
      </dgm:prSet>
      <dgm:spPr/>
    </dgm:pt>
    <dgm:pt modelId="{9860E3F5-3676-42A3-BEC3-B296D377BBC6}" type="pres">
      <dgm:prSet presAssocID="{3932F3C3-9277-4A2A-AEDD-E4848A807752}" presName="compNode" presStyleCnt="0"/>
      <dgm:spPr/>
    </dgm:pt>
    <dgm:pt modelId="{830F616B-0F6B-4404-84FD-B114E4B38EB2}" type="pres">
      <dgm:prSet presAssocID="{3932F3C3-9277-4A2A-AEDD-E4848A807752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t="-2000" b="-2000"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ating outline"/>
        </a:ext>
      </dgm:extLst>
    </dgm:pt>
    <dgm:pt modelId="{7C2FF596-F65C-495B-B5DF-C4C1CFB364AD}" type="pres">
      <dgm:prSet presAssocID="{3932F3C3-9277-4A2A-AEDD-E4848A807752}" presName="iconSpace" presStyleCnt="0"/>
      <dgm:spPr/>
    </dgm:pt>
    <dgm:pt modelId="{9CF34344-D8C4-4F7D-9F30-DFF5CFD386C8}" type="pres">
      <dgm:prSet presAssocID="{3932F3C3-9277-4A2A-AEDD-E4848A807752}" presName="parTx" presStyleLbl="revTx" presStyleIdx="0" presStyleCnt="4">
        <dgm:presLayoutVars>
          <dgm:chMax val="0"/>
          <dgm:chPref val="0"/>
        </dgm:presLayoutVars>
      </dgm:prSet>
      <dgm:spPr/>
    </dgm:pt>
    <dgm:pt modelId="{7153E7C6-57F7-41C4-9B9F-6E531D434276}" type="pres">
      <dgm:prSet presAssocID="{3932F3C3-9277-4A2A-AEDD-E4848A807752}" presName="txSpace" presStyleCnt="0"/>
      <dgm:spPr/>
    </dgm:pt>
    <dgm:pt modelId="{7ED6FD6C-0ABD-4DA2-A0F0-091E8782B6A0}" type="pres">
      <dgm:prSet presAssocID="{3932F3C3-9277-4A2A-AEDD-E4848A807752}" presName="desTx" presStyleLbl="revTx" presStyleIdx="1" presStyleCnt="4">
        <dgm:presLayoutVars/>
      </dgm:prSet>
      <dgm:spPr/>
    </dgm:pt>
    <dgm:pt modelId="{B048027B-0D97-4A87-9A48-1B2E206C8FF8}" type="pres">
      <dgm:prSet presAssocID="{66B2F670-D9EF-49D1-8242-FB29E23C405E}" presName="sibTrans" presStyleCnt="0"/>
      <dgm:spPr/>
    </dgm:pt>
    <dgm:pt modelId="{E11359C9-6568-4C95-AEDF-BF2D258153F9}" type="pres">
      <dgm:prSet presAssocID="{DA32F57E-A526-488F-BF0A-37AA2991A854}" presName="compNode" presStyleCnt="0"/>
      <dgm:spPr/>
    </dgm:pt>
    <dgm:pt modelId="{C606BD9C-2354-46C7-8FC3-8ACE331C38AA}" type="pres">
      <dgm:prSet presAssocID="{DA32F57E-A526-488F-BF0A-37AA2991A854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 t="-2000" b="-2000"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 with solid fill"/>
        </a:ext>
      </dgm:extLst>
    </dgm:pt>
    <dgm:pt modelId="{CDD3AFEF-08BD-4D3C-8DB2-611BBF01F755}" type="pres">
      <dgm:prSet presAssocID="{DA32F57E-A526-488F-BF0A-37AA2991A854}" presName="iconSpace" presStyleCnt="0"/>
      <dgm:spPr/>
    </dgm:pt>
    <dgm:pt modelId="{DD2C76D0-184E-4BC1-9EDB-B6B409D6D392}" type="pres">
      <dgm:prSet presAssocID="{DA32F57E-A526-488F-BF0A-37AA2991A854}" presName="parTx" presStyleLbl="revTx" presStyleIdx="2" presStyleCnt="4">
        <dgm:presLayoutVars>
          <dgm:chMax val="0"/>
          <dgm:chPref val="0"/>
        </dgm:presLayoutVars>
      </dgm:prSet>
      <dgm:spPr/>
    </dgm:pt>
    <dgm:pt modelId="{F7E3D50B-DF88-41C3-9227-81031A269FA0}" type="pres">
      <dgm:prSet presAssocID="{DA32F57E-A526-488F-BF0A-37AA2991A854}" presName="txSpace" presStyleCnt="0"/>
      <dgm:spPr/>
    </dgm:pt>
    <dgm:pt modelId="{259DA82D-6D3A-45A5-98B2-39D8188FE161}" type="pres">
      <dgm:prSet presAssocID="{DA32F57E-A526-488F-BF0A-37AA2991A854}" presName="desTx" presStyleLbl="revTx" presStyleIdx="3" presStyleCnt="4">
        <dgm:presLayoutVars/>
      </dgm:prSet>
      <dgm:spPr/>
    </dgm:pt>
  </dgm:ptLst>
  <dgm:cxnLst>
    <dgm:cxn modelId="{4FF1BE04-31A1-4200-88EC-39C8E3E9E6BD}" type="presOf" srcId="{CB8B02C2-782F-4CEB-907E-3FAC4D4C7497}" destId="{259DA82D-6D3A-45A5-98B2-39D8188FE161}" srcOrd="0" destOrd="1" presId="urn:microsoft.com/office/officeart/2018/5/layout/CenteredIconLabelDescriptionList"/>
    <dgm:cxn modelId="{C457BF07-35F6-4488-81E6-197A900A6A9F}" type="presOf" srcId="{DA32F57E-A526-488F-BF0A-37AA2991A854}" destId="{DD2C76D0-184E-4BC1-9EDB-B6B409D6D392}" srcOrd="0" destOrd="0" presId="urn:microsoft.com/office/officeart/2018/5/layout/CenteredIconLabelDescriptionList"/>
    <dgm:cxn modelId="{12C42E10-E0AE-407A-B1EC-D5AEF00F8B81}" srcId="{DA32F57E-A526-488F-BF0A-37AA2991A854}" destId="{CB8B02C2-782F-4CEB-907E-3FAC4D4C7497}" srcOrd="1" destOrd="0" parTransId="{0416C613-EA0A-4614-B1D0-1D780D437496}" sibTransId="{A7483A56-7822-4C04-8606-A429DBB45451}"/>
    <dgm:cxn modelId="{228B061D-0640-4C9F-A922-6F2FB02ECCAB}" type="presOf" srcId="{2116AB5D-209E-422E-B0BE-805A1139C480}" destId="{7ED6FD6C-0ABD-4DA2-A0F0-091E8782B6A0}" srcOrd="0" destOrd="2" presId="urn:microsoft.com/office/officeart/2018/5/layout/CenteredIconLabelDescriptionList"/>
    <dgm:cxn modelId="{4AC4FC1F-F7EE-4BB8-A66C-FB8E53A760B5}" type="presOf" srcId="{3932F3C3-9277-4A2A-AEDD-E4848A807752}" destId="{9CF34344-D8C4-4F7D-9F30-DFF5CFD386C8}" srcOrd="0" destOrd="0" presId="urn:microsoft.com/office/officeart/2018/5/layout/CenteredIconLabelDescriptionList"/>
    <dgm:cxn modelId="{E02F916B-8D28-454F-8D36-C81DFD7DE4BC}" type="presOf" srcId="{71D9C76A-9A41-45CC-971F-8A8F013B3E62}" destId="{259DA82D-6D3A-45A5-98B2-39D8188FE161}" srcOrd="0" destOrd="0" presId="urn:microsoft.com/office/officeart/2018/5/layout/CenteredIconLabelDescriptionList"/>
    <dgm:cxn modelId="{76BF816C-66C7-4CFA-8C09-65B355A10567}" srcId="{0DC9A764-2409-4B12-A3DD-CC8093FCD133}" destId="{DA32F57E-A526-488F-BF0A-37AA2991A854}" srcOrd="1" destOrd="0" parTransId="{9D5483C4-AC30-429C-8F76-10D6DEED95A0}" sibTransId="{84D595D6-F50E-417D-8754-D34BE1019343}"/>
    <dgm:cxn modelId="{2909706E-3DFB-4320-B94E-EACCA9DA0123}" type="presOf" srcId="{22FFD8B6-9824-4511-85A6-DAECE504D0C1}" destId="{7ED6FD6C-0ABD-4DA2-A0F0-091E8782B6A0}" srcOrd="0" destOrd="1" presId="urn:microsoft.com/office/officeart/2018/5/layout/CenteredIconLabelDescriptionList"/>
    <dgm:cxn modelId="{2AC3FD57-E124-410F-AB80-E9795426B121}" type="presOf" srcId="{0DC9A764-2409-4B12-A3DD-CC8093FCD133}" destId="{9E4FBAA2-BE9B-47C6-B334-242F1A52971A}" srcOrd="0" destOrd="0" presId="urn:microsoft.com/office/officeart/2018/5/layout/CenteredIconLabelDescriptionList"/>
    <dgm:cxn modelId="{1BF45059-8C22-47C2-AEEC-A94A29D6C7A4}" srcId="{3932F3C3-9277-4A2A-AEDD-E4848A807752}" destId="{2116AB5D-209E-422E-B0BE-805A1139C480}" srcOrd="2" destOrd="0" parTransId="{56738865-EFA1-455B-A9CC-0665A7921EDD}" sibTransId="{6F195E9D-791A-44D3-B247-A2BBDA9A07D2}"/>
    <dgm:cxn modelId="{3DA1457F-16D4-4067-B040-3403147A2FC7}" srcId="{3932F3C3-9277-4A2A-AEDD-E4848A807752}" destId="{22FFD8B6-9824-4511-85A6-DAECE504D0C1}" srcOrd="1" destOrd="0" parTransId="{B18AC0CF-209D-4478-B3C8-81812E0DB0FD}" sibTransId="{CF8AEA1B-4B5E-4CDA-96CE-DC83879D8BFA}"/>
    <dgm:cxn modelId="{8891D79F-0490-476D-8DD8-85A7D61202BC}" type="presOf" srcId="{CC24BB43-698A-4B30-81D5-1D44D94DCD4C}" destId="{7ED6FD6C-0ABD-4DA2-A0F0-091E8782B6A0}" srcOrd="0" destOrd="3" presId="urn:microsoft.com/office/officeart/2018/5/layout/CenteredIconLabelDescriptionList"/>
    <dgm:cxn modelId="{D6384DC0-E13D-40C9-B118-DC934C6B3CE0}" srcId="{3932F3C3-9277-4A2A-AEDD-E4848A807752}" destId="{CC24BB43-698A-4B30-81D5-1D44D94DCD4C}" srcOrd="3" destOrd="0" parTransId="{66003FB0-3C22-4668-8718-FF0CFB7BB6CF}" sibTransId="{1EE75531-9D7E-4FE0-BFEE-C784AD1EC6B8}"/>
    <dgm:cxn modelId="{B87958D6-5039-408F-8403-35C61655EFBD}" srcId="{3932F3C3-9277-4A2A-AEDD-E4848A807752}" destId="{2FAA6721-AC54-4138-8AC9-A77641551D03}" srcOrd="4" destOrd="0" parTransId="{1F114DC6-1515-4829-B51B-FD3D8EC87797}" sibTransId="{C39675BF-9604-4AB4-9A8B-6F12BEDC66EC}"/>
    <dgm:cxn modelId="{A59C98DC-DC7D-4970-88FE-B7F7DE711604}" srcId="{0DC9A764-2409-4B12-A3DD-CC8093FCD133}" destId="{3932F3C3-9277-4A2A-AEDD-E4848A807752}" srcOrd="0" destOrd="0" parTransId="{7BF58F98-9B92-4C3E-81EB-4144FDD511D6}" sibTransId="{66B2F670-D9EF-49D1-8242-FB29E23C405E}"/>
    <dgm:cxn modelId="{3E5C0FE5-D3F9-424B-96B9-D43028C515A4}" srcId="{DA32F57E-A526-488F-BF0A-37AA2991A854}" destId="{71D9C76A-9A41-45CC-971F-8A8F013B3E62}" srcOrd="0" destOrd="0" parTransId="{84CBD514-6308-4A18-A04D-E00FCB687295}" sibTransId="{B594649B-F27F-4342-9A94-31A94C5C6633}"/>
    <dgm:cxn modelId="{F6E434E5-F39E-4B0D-B21E-82B93E2C8ECB}" type="presOf" srcId="{7A0FD5D3-E1D2-4F55-AB66-438964C45BB3}" destId="{7ED6FD6C-0ABD-4DA2-A0F0-091E8782B6A0}" srcOrd="0" destOrd="0" presId="urn:microsoft.com/office/officeart/2018/5/layout/CenteredIconLabelDescriptionList"/>
    <dgm:cxn modelId="{FDB369EC-A114-484B-B456-E09A4EF81963}" type="presOf" srcId="{2FAA6721-AC54-4138-8AC9-A77641551D03}" destId="{7ED6FD6C-0ABD-4DA2-A0F0-091E8782B6A0}" srcOrd="0" destOrd="4" presId="urn:microsoft.com/office/officeart/2018/5/layout/CenteredIconLabelDescriptionList"/>
    <dgm:cxn modelId="{C2B378EC-424D-42E1-9219-5E36B40836EF}" srcId="{3932F3C3-9277-4A2A-AEDD-E4848A807752}" destId="{7A0FD5D3-E1D2-4F55-AB66-438964C45BB3}" srcOrd="0" destOrd="0" parTransId="{40E01EEE-59F5-4707-B579-98D2FA3C2353}" sibTransId="{9A7C164C-DDFA-4209-96AA-F7AA1E32FB7C}"/>
    <dgm:cxn modelId="{F06D8CD4-C0EB-4F3A-8199-073E7D07FFFB}" type="presParOf" srcId="{9E4FBAA2-BE9B-47C6-B334-242F1A52971A}" destId="{9860E3F5-3676-42A3-BEC3-B296D377BBC6}" srcOrd="0" destOrd="0" presId="urn:microsoft.com/office/officeart/2018/5/layout/CenteredIconLabelDescriptionList"/>
    <dgm:cxn modelId="{62F8717A-EE69-4D19-A794-A3745A973ED3}" type="presParOf" srcId="{9860E3F5-3676-42A3-BEC3-B296D377BBC6}" destId="{830F616B-0F6B-4404-84FD-B114E4B38EB2}" srcOrd="0" destOrd="0" presId="urn:microsoft.com/office/officeart/2018/5/layout/CenteredIconLabelDescriptionList"/>
    <dgm:cxn modelId="{EE71EF6A-065B-4478-B3AA-D0C4B0201E25}" type="presParOf" srcId="{9860E3F5-3676-42A3-BEC3-B296D377BBC6}" destId="{7C2FF596-F65C-495B-B5DF-C4C1CFB364AD}" srcOrd="1" destOrd="0" presId="urn:microsoft.com/office/officeart/2018/5/layout/CenteredIconLabelDescriptionList"/>
    <dgm:cxn modelId="{2783DAA9-7235-4691-A81A-6A7487D461C0}" type="presParOf" srcId="{9860E3F5-3676-42A3-BEC3-B296D377BBC6}" destId="{9CF34344-D8C4-4F7D-9F30-DFF5CFD386C8}" srcOrd="2" destOrd="0" presId="urn:microsoft.com/office/officeart/2018/5/layout/CenteredIconLabelDescriptionList"/>
    <dgm:cxn modelId="{FB05D849-1E1E-410C-A255-1EF5CECE41AD}" type="presParOf" srcId="{9860E3F5-3676-42A3-BEC3-B296D377BBC6}" destId="{7153E7C6-57F7-41C4-9B9F-6E531D434276}" srcOrd="3" destOrd="0" presId="urn:microsoft.com/office/officeart/2018/5/layout/CenteredIconLabelDescriptionList"/>
    <dgm:cxn modelId="{CD62109D-43EA-415D-BD10-012EDE8464D3}" type="presParOf" srcId="{9860E3F5-3676-42A3-BEC3-B296D377BBC6}" destId="{7ED6FD6C-0ABD-4DA2-A0F0-091E8782B6A0}" srcOrd="4" destOrd="0" presId="urn:microsoft.com/office/officeart/2018/5/layout/CenteredIconLabelDescriptionList"/>
    <dgm:cxn modelId="{423023C4-FAC9-4C9C-9994-3A0A917BC1BC}" type="presParOf" srcId="{9E4FBAA2-BE9B-47C6-B334-242F1A52971A}" destId="{B048027B-0D97-4A87-9A48-1B2E206C8FF8}" srcOrd="1" destOrd="0" presId="urn:microsoft.com/office/officeart/2018/5/layout/CenteredIconLabelDescriptionList"/>
    <dgm:cxn modelId="{581649FE-47C6-44DA-8617-B9D79FE196A2}" type="presParOf" srcId="{9E4FBAA2-BE9B-47C6-B334-242F1A52971A}" destId="{E11359C9-6568-4C95-AEDF-BF2D258153F9}" srcOrd="2" destOrd="0" presId="urn:microsoft.com/office/officeart/2018/5/layout/CenteredIconLabelDescriptionList"/>
    <dgm:cxn modelId="{BD321F84-24AA-4C12-995D-24C5B7DD9DE8}" type="presParOf" srcId="{E11359C9-6568-4C95-AEDF-BF2D258153F9}" destId="{C606BD9C-2354-46C7-8FC3-8ACE331C38AA}" srcOrd="0" destOrd="0" presId="urn:microsoft.com/office/officeart/2018/5/layout/CenteredIconLabelDescriptionList"/>
    <dgm:cxn modelId="{FF769F09-BBA8-433F-B459-CB361E3CC9BB}" type="presParOf" srcId="{E11359C9-6568-4C95-AEDF-BF2D258153F9}" destId="{CDD3AFEF-08BD-4D3C-8DB2-611BBF01F755}" srcOrd="1" destOrd="0" presId="urn:microsoft.com/office/officeart/2018/5/layout/CenteredIconLabelDescriptionList"/>
    <dgm:cxn modelId="{F28E6C63-5C2B-46E5-B263-23851A74DA26}" type="presParOf" srcId="{E11359C9-6568-4C95-AEDF-BF2D258153F9}" destId="{DD2C76D0-184E-4BC1-9EDB-B6B409D6D392}" srcOrd="2" destOrd="0" presId="urn:microsoft.com/office/officeart/2018/5/layout/CenteredIconLabelDescriptionList"/>
    <dgm:cxn modelId="{F05E0C43-C551-4811-8DC7-35DA78182C26}" type="presParOf" srcId="{E11359C9-6568-4C95-AEDF-BF2D258153F9}" destId="{F7E3D50B-DF88-41C3-9227-81031A269FA0}" srcOrd="3" destOrd="0" presId="urn:microsoft.com/office/officeart/2018/5/layout/CenteredIconLabelDescriptionList"/>
    <dgm:cxn modelId="{5FC6F661-5268-4BBD-98D4-ED2C95DD9724}" type="presParOf" srcId="{E11359C9-6568-4C95-AEDF-BF2D258153F9}" destId="{259DA82D-6D3A-45A5-98B2-39D8188FE161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E93E5B79-0F8D-48C0-B1C8-64C44F102A46}" type="doc">
      <dgm:prSet loTypeId="urn:microsoft.com/office/officeart/2008/layout/LinedList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A83E4325-94B6-4920-A9B0-4526A368F9F8}">
      <dgm:prSet/>
      <dgm:spPr/>
      <dgm:t>
        <a:bodyPr/>
        <a:lstStyle/>
        <a:p>
          <a:r>
            <a:rPr lang="en-US" dirty="0">
              <a:hlinkClick xmlns:r="http://schemas.openxmlformats.org/officeDocument/2006/relationships" r:id="rId1"/>
            </a:rPr>
            <a:t>https://data.cityofchicago.org/widgets/4ijn-s7e5?mobile_redirect=true</a:t>
          </a:r>
          <a:endParaRPr lang="en-US" dirty="0"/>
        </a:p>
      </dgm:t>
    </dgm:pt>
    <dgm:pt modelId="{35CDE7B3-AC9E-413E-8208-987544BFDB59}" type="parTrans" cxnId="{9CE1BE8F-CCA8-494F-A22F-82962FF1DD05}">
      <dgm:prSet/>
      <dgm:spPr/>
      <dgm:t>
        <a:bodyPr/>
        <a:lstStyle/>
        <a:p>
          <a:endParaRPr lang="en-US"/>
        </a:p>
      </dgm:t>
    </dgm:pt>
    <dgm:pt modelId="{192A76B6-C419-4EC8-B3C9-7EEFC7542D41}" type="sibTrans" cxnId="{9CE1BE8F-CCA8-494F-A22F-82962FF1DD05}">
      <dgm:prSet/>
      <dgm:spPr/>
      <dgm:t>
        <a:bodyPr/>
        <a:lstStyle/>
        <a:p>
          <a:endParaRPr lang="en-US"/>
        </a:p>
      </dgm:t>
    </dgm:pt>
    <dgm:pt modelId="{E4B1631C-9186-483C-8BA0-ECCBD8B36D0B}">
      <dgm:prSet/>
      <dgm:spPr/>
      <dgm:t>
        <a:bodyPr/>
        <a:lstStyle/>
        <a:p>
          <a:r>
            <a:rPr lang="en-US" dirty="0"/>
            <a:t>Google Places API</a:t>
          </a:r>
        </a:p>
      </dgm:t>
    </dgm:pt>
    <dgm:pt modelId="{86A866A5-E295-4B1C-9C0C-467DB48544E6}" type="parTrans" cxnId="{288A1F08-FF54-4E30-A696-EAD59DFED81F}">
      <dgm:prSet/>
      <dgm:spPr/>
      <dgm:t>
        <a:bodyPr/>
        <a:lstStyle/>
        <a:p>
          <a:endParaRPr lang="en-US"/>
        </a:p>
      </dgm:t>
    </dgm:pt>
    <dgm:pt modelId="{62701178-7E5F-4A76-9268-6B534949B22C}" type="sibTrans" cxnId="{288A1F08-FF54-4E30-A696-EAD59DFED81F}">
      <dgm:prSet/>
      <dgm:spPr/>
      <dgm:t>
        <a:bodyPr/>
        <a:lstStyle/>
        <a:p>
          <a:endParaRPr lang="en-US"/>
        </a:p>
      </dgm:t>
    </dgm:pt>
    <dgm:pt modelId="{2E2E378C-BEE3-4E61-A7F8-D7D544E87C66}">
      <dgm:prSet/>
      <dgm:spPr/>
      <dgm:t>
        <a:bodyPr/>
        <a:lstStyle/>
        <a:p>
          <a:r>
            <a:rPr lang="en-US" dirty="0"/>
            <a:t>Yelp.dataset.com</a:t>
          </a:r>
        </a:p>
      </dgm:t>
    </dgm:pt>
    <dgm:pt modelId="{208C8C74-795E-4C39-B43D-755C774C8489}" type="parTrans" cxnId="{C3F55BF1-6726-4CC2-B742-C641AF6DE935}">
      <dgm:prSet/>
      <dgm:spPr/>
      <dgm:t>
        <a:bodyPr/>
        <a:lstStyle/>
        <a:p>
          <a:endParaRPr lang="en-US"/>
        </a:p>
      </dgm:t>
    </dgm:pt>
    <dgm:pt modelId="{9DCC3D26-B3EF-4C47-8393-7993A3C11805}" type="sibTrans" cxnId="{C3F55BF1-6726-4CC2-B742-C641AF6DE935}">
      <dgm:prSet/>
      <dgm:spPr/>
      <dgm:t>
        <a:bodyPr/>
        <a:lstStyle/>
        <a:p>
          <a:endParaRPr lang="en-US"/>
        </a:p>
      </dgm:t>
    </dgm:pt>
    <dgm:pt modelId="{57EE3F12-43FB-4D65-9855-2B79E35D4855}">
      <dgm:prSet/>
      <dgm:spPr/>
      <dgm:t>
        <a:bodyPr/>
        <a:lstStyle/>
        <a:p>
          <a:r>
            <a:rPr lang="en-US" dirty="0"/>
            <a:t>https://www.kaggle.com/datasets/ngshiheng/michelin-guide-restaurants-2021</a:t>
          </a:r>
        </a:p>
      </dgm:t>
    </dgm:pt>
    <dgm:pt modelId="{48A12DBA-0339-4EB3-B06A-76B97B142235}" type="parTrans" cxnId="{7941383D-CF71-4C39-B10E-3E4E3410B091}">
      <dgm:prSet/>
      <dgm:spPr/>
      <dgm:t>
        <a:bodyPr/>
        <a:lstStyle/>
        <a:p>
          <a:endParaRPr lang="en-US"/>
        </a:p>
      </dgm:t>
    </dgm:pt>
    <dgm:pt modelId="{8F8B9762-4D54-4A2F-94B7-84D9B940B026}" type="sibTrans" cxnId="{7941383D-CF71-4C39-B10E-3E4E3410B091}">
      <dgm:prSet/>
      <dgm:spPr/>
      <dgm:t>
        <a:bodyPr/>
        <a:lstStyle/>
        <a:p>
          <a:endParaRPr lang="en-US"/>
        </a:p>
      </dgm:t>
    </dgm:pt>
    <dgm:pt modelId="{1D8E855E-2F34-4E18-B6EC-554CB58AD978}" type="pres">
      <dgm:prSet presAssocID="{E93E5B79-0F8D-48C0-B1C8-64C44F102A46}" presName="vert0" presStyleCnt="0">
        <dgm:presLayoutVars>
          <dgm:dir/>
          <dgm:animOne val="branch"/>
          <dgm:animLvl val="lvl"/>
        </dgm:presLayoutVars>
      </dgm:prSet>
      <dgm:spPr/>
    </dgm:pt>
    <dgm:pt modelId="{D5063F8F-3DDE-405D-B8B0-EC018447C456}" type="pres">
      <dgm:prSet presAssocID="{A83E4325-94B6-4920-A9B0-4526A368F9F8}" presName="thickLine" presStyleLbl="alignNode1" presStyleIdx="0" presStyleCnt="4"/>
      <dgm:spPr/>
    </dgm:pt>
    <dgm:pt modelId="{DCE8F9C5-D20F-4AA1-B641-96FF0C909AD1}" type="pres">
      <dgm:prSet presAssocID="{A83E4325-94B6-4920-A9B0-4526A368F9F8}" presName="horz1" presStyleCnt="0"/>
      <dgm:spPr/>
    </dgm:pt>
    <dgm:pt modelId="{91E454E3-8221-4048-928B-AEC8414EDC58}" type="pres">
      <dgm:prSet presAssocID="{A83E4325-94B6-4920-A9B0-4526A368F9F8}" presName="tx1" presStyleLbl="revTx" presStyleIdx="0" presStyleCnt="4"/>
      <dgm:spPr/>
    </dgm:pt>
    <dgm:pt modelId="{24942054-7671-4619-9FF2-0F3DA6BB0D72}" type="pres">
      <dgm:prSet presAssocID="{A83E4325-94B6-4920-A9B0-4526A368F9F8}" presName="vert1" presStyleCnt="0"/>
      <dgm:spPr/>
    </dgm:pt>
    <dgm:pt modelId="{12C2A06B-847E-4E33-A48D-06BC22BA02FF}" type="pres">
      <dgm:prSet presAssocID="{E4B1631C-9186-483C-8BA0-ECCBD8B36D0B}" presName="thickLine" presStyleLbl="alignNode1" presStyleIdx="1" presStyleCnt="4"/>
      <dgm:spPr/>
    </dgm:pt>
    <dgm:pt modelId="{5F2E42C6-2814-447A-8318-107E14AF6AB6}" type="pres">
      <dgm:prSet presAssocID="{E4B1631C-9186-483C-8BA0-ECCBD8B36D0B}" presName="horz1" presStyleCnt="0"/>
      <dgm:spPr/>
    </dgm:pt>
    <dgm:pt modelId="{B9CB1937-9AED-4A07-8EDD-9C79F326B276}" type="pres">
      <dgm:prSet presAssocID="{E4B1631C-9186-483C-8BA0-ECCBD8B36D0B}" presName="tx1" presStyleLbl="revTx" presStyleIdx="1" presStyleCnt="4"/>
      <dgm:spPr/>
    </dgm:pt>
    <dgm:pt modelId="{A3753C9A-9895-4545-B6E3-081D738E98DC}" type="pres">
      <dgm:prSet presAssocID="{E4B1631C-9186-483C-8BA0-ECCBD8B36D0B}" presName="vert1" presStyleCnt="0"/>
      <dgm:spPr/>
    </dgm:pt>
    <dgm:pt modelId="{7921DE84-6AC1-4071-9B98-CF97141AD7B7}" type="pres">
      <dgm:prSet presAssocID="{57EE3F12-43FB-4D65-9855-2B79E35D4855}" presName="thickLine" presStyleLbl="alignNode1" presStyleIdx="2" presStyleCnt="4"/>
      <dgm:spPr/>
    </dgm:pt>
    <dgm:pt modelId="{6BA3E832-1977-4CB6-B7E1-C5A92718F224}" type="pres">
      <dgm:prSet presAssocID="{57EE3F12-43FB-4D65-9855-2B79E35D4855}" presName="horz1" presStyleCnt="0"/>
      <dgm:spPr/>
    </dgm:pt>
    <dgm:pt modelId="{4B1B757E-5EDF-4581-BEE1-A19B511D9F1E}" type="pres">
      <dgm:prSet presAssocID="{57EE3F12-43FB-4D65-9855-2B79E35D4855}" presName="tx1" presStyleLbl="revTx" presStyleIdx="2" presStyleCnt="4"/>
      <dgm:spPr/>
    </dgm:pt>
    <dgm:pt modelId="{4C2DE425-FF78-4DC6-98D9-E9A04060A967}" type="pres">
      <dgm:prSet presAssocID="{57EE3F12-43FB-4D65-9855-2B79E35D4855}" presName="vert1" presStyleCnt="0"/>
      <dgm:spPr/>
    </dgm:pt>
    <dgm:pt modelId="{0CEFCDAB-DB4A-4087-80C3-4EB5D7ECCCD0}" type="pres">
      <dgm:prSet presAssocID="{2E2E378C-BEE3-4E61-A7F8-D7D544E87C66}" presName="thickLine" presStyleLbl="alignNode1" presStyleIdx="3" presStyleCnt="4"/>
      <dgm:spPr/>
    </dgm:pt>
    <dgm:pt modelId="{75DDC790-53EF-46E3-9A58-A712F161E474}" type="pres">
      <dgm:prSet presAssocID="{2E2E378C-BEE3-4E61-A7F8-D7D544E87C66}" presName="horz1" presStyleCnt="0"/>
      <dgm:spPr/>
    </dgm:pt>
    <dgm:pt modelId="{1AEB483A-234F-4775-AA1C-1E16210F3618}" type="pres">
      <dgm:prSet presAssocID="{2E2E378C-BEE3-4E61-A7F8-D7D544E87C66}" presName="tx1" presStyleLbl="revTx" presStyleIdx="3" presStyleCnt="4"/>
      <dgm:spPr/>
    </dgm:pt>
    <dgm:pt modelId="{A14F387D-2F6B-48CB-B402-F509C4A9989D}" type="pres">
      <dgm:prSet presAssocID="{2E2E378C-BEE3-4E61-A7F8-D7D544E87C66}" presName="vert1" presStyleCnt="0"/>
      <dgm:spPr/>
    </dgm:pt>
  </dgm:ptLst>
  <dgm:cxnLst>
    <dgm:cxn modelId="{288A1F08-FF54-4E30-A696-EAD59DFED81F}" srcId="{E93E5B79-0F8D-48C0-B1C8-64C44F102A46}" destId="{E4B1631C-9186-483C-8BA0-ECCBD8B36D0B}" srcOrd="1" destOrd="0" parTransId="{86A866A5-E295-4B1C-9C0C-467DB48544E6}" sibTransId="{62701178-7E5F-4A76-9268-6B534949B22C}"/>
    <dgm:cxn modelId="{8FB1D515-1831-4AA2-8B52-2990B7981661}" type="presOf" srcId="{57EE3F12-43FB-4D65-9855-2B79E35D4855}" destId="{4B1B757E-5EDF-4581-BEE1-A19B511D9F1E}" srcOrd="0" destOrd="0" presId="urn:microsoft.com/office/officeart/2008/layout/LinedList"/>
    <dgm:cxn modelId="{7941383D-CF71-4C39-B10E-3E4E3410B091}" srcId="{E93E5B79-0F8D-48C0-B1C8-64C44F102A46}" destId="{57EE3F12-43FB-4D65-9855-2B79E35D4855}" srcOrd="2" destOrd="0" parTransId="{48A12DBA-0339-4EB3-B06A-76B97B142235}" sibTransId="{8F8B9762-4D54-4A2F-94B7-84D9B940B026}"/>
    <dgm:cxn modelId="{5E86CC47-CA4A-417B-8DE1-863D8308D5D8}" type="presOf" srcId="{A83E4325-94B6-4920-A9B0-4526A368F9F8}" destId="{91E454E3-8221-4048-928B-AEC8414EDC58}" srcOrd="0" destOrd="0" presId="urn:microsoft.com/office/officeart/2008/layout/LinedList"/>
    <dgm:cxn modelId="{F1514C4C-8307-4600-875C-A25B30614DC5}" type="presOf" srcId="{E4B1631C-9186-483C-8BA0-ECCBD8B36D0B}" destId="{B9CB1937-9AED-4A07-8EDD-9C79F326B276}" srcOrd="0" destOrd="0" presId="urn:microsoft.com/office/officeart/2008/layout/LinedList"/>
    <dgm:cxn modelId="{9CE1BE8F-CCA8-494F-A22F-82962FF1DD05}" srcId="{E93E5B79-0F8D-48C0-B1C8-64C44F102A46}" destId="{A83E4325-94B6-4920-A9B0-4526A368F9F8}" srcOrd="0" destOrd="0" parTransId="{35CDE7B3-AC9E-413E-8208-987544BFDB59}" sibTransId="{192A76B6-C419-4EC8-B3C9-7EEFC7542D41}"/>
    <dgm:cxn modelId="{AE8AD1B9-AC22-42DD-A37B-378E50DD71F7}" type="presOf" srcId="{E93E5B79-0F8D-48C0-B1C8-64C44F102A46}" destId="{1D8E855E-2F34-4E18-B6EC-554CB58AD978}" srcOrd="0" destOrd="0" presId="urn:microsoft.com/office/officeart/2008/layout/LinedList"/>
    <dgm:cxn modelId="{DF88C5BE-D7C4-4232-A167-8065A465B3C9}" type="presOf" srcId="{2E2E378C-BEE3-4E61-A7F8-D7D544E87C66}" destId="{1AEB483A-234F-4775-AA1C-1E16210F3618}" srcOrd="0" destOrd="0" presId="urn:microsoft.com/office/officeart/2008/layout/LinedList"/>
    <dgm:cxn modelId="{C3F55BF1-6726-4CC2-B742-C641AF6DE935}" srcId="{E93E5B79-0F8D-48C0-B1C8-64C44F102A46}" destId="{2E2E378C-BEE3-4E61-A7F8-D7D544E87C66}" srcOrd="3" destOrd="0" parTransId="{208C8C74-795E-4C39-B43D-755C774C8489}" sibTransId="{9DCC3D26-B3EF-4C47-8393-7993A3C11805}"/>
    <dgm:cxn modelId="{00F97A1B-A786-49B2-A6BF-2BBC0F0538D1}" type="presParOf" srcId="{1D8E855E-2F34-4E18-B6EC-554CB58AD978}" destId="{D5063F8F-3DDE-405D-B8B0-EC018447C456}" srcOrd="0" destOrd="0" presId="urn:microsoft.com/office/officeart/2008/layout/LinedList"/>
    <dgm:cxn modelId="{EAFBB50E-C371-4470-A216-88E7DE8C4D52}" type="presParOf" srcId="{1D8E855E-2F34-4E18-B6EC-554CB58AD978}" destId="{DCE8F9C5-D20F-4AA1-B641-96FF0C909AD1}" srcOrd="1" destOrd="0" presId="urn:microsoft.com/office/officeart/2008/layout/LinedList"/>
    <dgm:cxn modelId="{026227BE-3DA1-484C-80B3-C0810807D3AA}" type="presParOf" srcId="{DCE8F9C5-D20F-4AA1-B641-96FF0C909AD1}" destId="{91E454E3-8221-4048-928B-AEC8414EDC58}" srcOrd="0" destOrd="0" presId="urn:microsoft.com/office/officeart/2008/layout/LinedList"/>
    <dgm:cxn modelId="{1EABC22F-9153-46B4-89BE-CC78E249FCB0}" type="presParOf" srcId="{DCE8F9C5-D20F-4AA1-B641-96FF0C909AD1}" destId="{24942054-7671-4619-9FF2-0F3DA6BB0D72}" srcOrd="1" destOrd="0" presId="urn:microsoft.com/office/officeart/2008/layout/LinedList"/>
    <dgm:cxn modelId="{A4EB2052-377A-42CD-8064-16FC85B17C4B}" type="presParOf" srcId="{1D8E855E-2F34-4E18-B6EC-554CB58AD978}" destId="{12C2A06B-847E-4E33-A48D-06BC22BA02FF}" srcOrd="2" destOrd="0" presId="urn:microsoft.com/office/officeart/2008/layout/LinedList"/>
    <dgm:cxn modelId="{B152728C-B430-4EAD-980D-0CC721D6B1E0}" type="presParOf" srcId="{1D8E855E-2F34-4E18-B6EC-554CB58AD978}" destId="{5F2E42C6-2814-447A-8318-107E14AF6AB6}" srcOrd="3" destOrd="0" presId="urn:microsoft.com/office/officeart/2008/layout/LinedList"/>
    <dgm:cxn modelId="{42274A8C-86FC-45BB-BA5D-56B5428440AE}" type="presParOf" srcId="{5F2E42C6-2814-447A-8318-107E14AF6AB6}" destId="{B9CB1937-9AED-4A07-8EDD-9C79F326B276}" srcOrd="0" destOrd="0" presId="urn:microsoft.com/office/officeart/2008/layout/LinedList"/>
    <dgm:cxn modelId="{3A13FD09-E7D8-4F08-92D6-A6ADB10216B7}" type="presParOf" srcId="{5F2E42C6-2814-447A-8318-107E14AF6AB6}" destId="{A3753C9A-9895-4545-B6E3-081D738E98DC}" srcOrd="1" destOrd="0" presId="urn:microsoft.com/office/officeart/2008/layout/LinedList"/>
    <dgm:cxn modelId="{1C57B6AF-7594-4DEB-9BA0-2032059A4629}" type="presParOf" srcId="{1D8E855E-2F34-4E18-B6EC-554CB58AD978}" destId="{7921DE84-6AC1-4071-9B98-CF97141AD7B7}" srcOrd="4" destOrd="0" presId="urn:microsoft.com/office/officeart/2008/layout/LinedList"/>
    <dgm:cxn modelId="{95B507AB-3735-4EE4-A7C0-EFCE7A2BED33}" type="presParOf" srcId="{1D8E855E-2F34-4E18-B6EC-554CB58AD978}" destId="{6BA3E832-1977-4CB6-B7E1-C5A92718F224}" srcOrd="5" destOrd="0" presId="urn:microsoft.com/office/officeart/2008/layout/LinedList"/>
    <dgm:cxn modelId="{0B36D970-739E-49CA-BE68-CB53BA9AA15D}" type="presParOf" srcId="{6BA3E832-1977-4CB6-B7E1-C5A92718F224}" destId="{4B1B757E-5EDF-4581-BEE1-A19B511D9F1E}" srcOrd="0" destOrd="0" presId="urn:microsoft.com/office/officeart/2008/layout/LinedList"/>
    <dgm:cxn modelId="{47FDCCEF-59D3-45E2-B242-50A801A97051}" type="presParOf" srcId="{6BA3E832-1977-4CB6-B7E1-C5A92718F224}" destId="{4C2DE425-FF78-4DC6-98D9-E9A04060A967}" srcOrd="1" destOrd="0" presId="urn:microsoft.com/office/officeart/2008/layout/LinedList"/>
    <dgm:cxn modelId="{F896AD36-5F26-483F-A41B-6B3B7E1BB9EE}" type="presParOf" srcId="{1D8E855E-2F34-4E18-B6EC-554CB58AD978}" destId="{0CEFCDAB-DB4A-4087-80C3-4EB5D7ECCCD0}" srcOrd="6" destOrd="0" presId="urn:microsoft.com/office/officeart/2008/layout/LinedList"/>
    <dgm:cxn modelId="{47900C61-59A3-4657-9AA2-F8849F4F5EFF}" type="presParOf" srcId="{1D8E855E-2F34-4E18-B6EC-554CB58AD978}" destId="{75DDC790-53EF-46E3-9A58-A712F161E474}" srcOrd="7" destOrd="0" presId="urn:microsoft.com/office/officeart/2008/layout/LinedList"/>
    <dgm:cxn modelId="{AF76C603-75B7-4B4C-8EDC-511120A10B04}" type="presParOf" srcId="{75DDC790-53EF-46E3-9A58-A712F161E474}" destId="{1AEB483A-234F-4775-AA1C-1E16210F3618}" srcOrd="0" destOrd="0" presId="urn:microsoft.com/office/officeart/2008/layout/LinedList"/>
    <dgm:cxn modelId="{2E97CB71-5F18-43EB-AFE3-08308620A2A9}" type="presParOf" srcId="{75DDC790-53EF-46E3-9A58-A712F161E474}" destId="{A14F387D-2F6B-48CB-B402-F509C4A9989D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94FB136-F06C-4B98-B39D-204649B1932A}">
      <dsp:nvSpPr>
        <dsp:cNvPr id="0" name=""/>
        <dsp:cNvSpPr/>
      </dsp:nvSpPr>
      <dsp:spPr>
        <a:xfrm>
          <a:off x="3332" y="1684644"/>
          <a:ext cx="1624065" cy="103128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00635C9-C19B-4044-A5A6-859614C10E4B}">
      <dsp:nvSpPr>
        <dsp:cNvPr id="0" name=""/>
        <dsp:cNvSpPr/>
      </dsp:nvSpPr>
      <dsp:spPr>
        <a:xfrm>
          <a:off x="183784" y="1856073"/>
          <a:ext cx="1624065" cy="103128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Austin Reed</a:t>
          </a:r>
        </a:p>
      </dsp:txBody>
      <dsp:txXfrm>
        <a:off x="213989" y="1886278"/>
        <a:ext cx="1563655" cy="970871"/>
      </dsp:txXfrm>
    </dsp:sp>
    <dsp:sp modelId="{93929342-7DBB-4606-985E-54E5A277D948}">
      <dsp:nvSpPr>
        <dsp:cNvPr id="0" name=""/>
        <dsp:cNvSpPr/>
      </dsp:nvSpPr>
      <dsp:spPr>
        <a:xfrm>
          <a:off x="1988302" y="1684644"/>
          <a:ext cx="1624065" cy="103128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CA9074-EDC3-4199-A992-FB8E96261499}">
      <dsp:nvSpPr>
        <dsp:cNvPr id="0" name=""/>
        <dsp:cNvSpPr/>
      </dsp:nvSpPr>
      <dsp:spPr>
        <a:xfrm>
          <a:off x="2168753" y="1856073"/>
          <a:ext cx="1624065" cy="103128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Brenna Kelly</a:t>
          </a:r>
        </a:p>
      </dsp:txBody>
      <dsp:txXfrm>
        <a:off x="2198958" y="1886278"/>
        <a:ext cx="1563655" cy="970871"/>
      </dsp:txXfrm>
    </dsp:sp>
    <dsp:sp modelId="{B0DE9BB8-86DF-4265-A894-962D1876333A}">
      <dsp:nvSpPr>
        <dsp:cNvPr id="0" name=""/>
        <dsp:cNvSpPr/>
      </dsp:nvSpPr>
      <dsp:spPr>
        <a:xfrm>
          <a:off x="3973271" y="1684644"/>
          <a:ext cx="1624065" cy="103128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E0A8B68-3AC0-4896-AB50-6922C14DF795}">
      <dsp:nvSpPr>
        <dsp:cNvPr id="0" name=""/>
        <dsp:cNvSpPr/>
      </dsp:nvSpPr>
      <dsp:spPr>
        <a:xfrm>
          <a:off x="4153723" y="1856073"/>
          <a:ext cx="1624065" cy="103128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Emma Dublin</a:t>
          </a:r>
        </a:p>
      </dsp:txBody>
      <dsp:txXfrm>
        <a:off x="4183928" y="1886278"/>
        <a:ext cx="1563655" cy="970871"/>
      </dsp:txXfrm>
    </dsp:sp>
    <dsp:sp modelId="{CCC38E7A-A4A4-42C5-A302-AD2012FBD5E1}">
      <dsp:nvSpPr>
        <dsp:cNvPr id="0" name=""/>
        <dsp:cNvSpPr/>
      </dsp:nvSpPr>
      <dsp:spPr>
        <a:xfrm>
          <a:off x="5958240" y="1684644"/>
          <a:ext cx="1624065" cy="103128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9AD1C72-3A66-410F-AF2B-616085282E5D}">
      <dsp:nvSpPr>
        <dsp:cNvPr id="0" name=""/>
        <dsp:cNvSpPr/>
      </dsp:nvSpPr>
      <dsp:spPr>
        <a:xfrm>
          <a:off x="6138692" y="1856073"/>
          <a:ext cx="1624065" cy="103128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Liz Gomez</a:t>
          </a:r>
        </a:p>
      </dsp:txBody>
      <dsp:txXfrm>
        <a:off x="6168897" y="1886278"/>
        <a:ext cx="1563655" cy="970871"/>
      </dsp:txXfrm>
    </dsp:sp>
    <dsp:sp modelId="{022329E8-8B2B-4A7A-8698-A65B18C93147}">
      <dsp:nvSpPr>
        <dsp:cNvPr id="0" name=""/>
        <dsp:cNvSpPr/>
      </dsp:nvSpPr>
      <dsp:spPr>
        <a:xfrm>
          <a:off x="7943209" y="1684644"/>
          <a:ext cx="1624065" cy="103128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376DE1E-3F76-4E81-8397-60DA0E4F5D33}">
      <dsp:nvSpPr>
        <dsp:cNvPr id="0" name=""/>
        <dsp:cNvSpPr/>
      </dsp:nvSpPr>
      <dsp:spPr>
        <a:xfrm>
          <a:off x="8123661" y="1856073"/>
          <a:ext cx="1624065" cy="103128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Pamela Fernandez</a:t>
          </a:r>
        </a:p>
      </dsp:txBody>
      <dsp:txXfrm>
        <a:off x="8153866" y="1886278"/>
        <a:ext cx="1563655" cy="97087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5AA0BF9-F05C-4D62-B90B-2948E151BE28}">
      <dsp:nvSpPr>
        <dsp:cNvPr id="0" name=""/>
        <dsp:cNvSpPr/>
      </dsp:nvSpPr>
      <dsp:spPr>
        <a:xfrm>
          <a:off x="0" y="1281"/>
          <a:ext cx="9751059" cy="546184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7BDC056-0529-4715-8305-8E8350A69AD0}">
      <dsp:nvSpPr>
        <dsp:cNvPr id="0" name=""/>
        <dsp:cNvSpPr/>
      </dsp:nvSpPr>
      <dsp:spPr>
        <a:xfrm>
          <a:off x="165220" y="124173"/>
          <a:ext cx="300401" cy="30040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F53EE1-44D8-4635-8A13-629E4328DDCB}">
      <dsp:nvSpPr>
        <dsp:cNvPr id="0" name=""/>
        <dsp:cNvSpPr/>
      </dsp:nvSpPr>
      <dsp:spPr>
        <a:xfrm>
          <a:off x="630842" y="1281"/>
          <a:ext cx="9120217" cy="5461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805" tIns="57805" rIns="57805" bIns="57805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Our inspiration</a:t>
          </a:r>
        </a:p>
      </dsp:txBody>
      <dsp:txXfrm>
        <a:off x="630842" y="1281"/>
        <a:ext cx="9120217" cy="546184"/>
      </dsp:txXfrm>
    </dsp:sp>
    <dsp:sp modelId="{F9048C84-2CCA-4F79-A0CC-3D04DEDD32FF}">
      <dsp:nvSpPr>
        <dsp:cNvPr id="0" name=""/>
        <dsp:cNvSpPr/>
      </dsp:nvSpPr>
      <dsp:spPr>
        <a:xfrm>
          <a:off x="0" y="684012"/>
          <a:ext cx="9751059" cy="546184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1972F5E-578B-47A6-A5EB-CE24EED25750}">
      <dsp:nvSpPr>
        <dsp:cNvPr id="0" name=""/>
        <dsp:cNvSpPr/>
      </dsp:nvSpPr>
      <dsp:spPr>
        <a:xfrm>
          <a:off x="165220" y="806903"/>
          <a:ext cx="300401" cy="30040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5C929B1-3769-4A43-BE69-BCEF8DE553BC}">
      <dsp:nvSpPr>
        <dsp:cNvPr id="0" name=""/>
        <dsp:cNvSpPr/>
      </dsp:nvSpPr>
      <dsp:spPr>
        <a:xfrm>
          <a:off x="630842" y="684012"/>
          <a:ext cx="9120217" cy="5461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805" tIns="57805" rIns="57805" bIns="57805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The search for data</a:t>
          </a:r>
        </a:p>
      </dsp:txBody>
      <dsp:txXfrm>
        <a:off x="630842" y="684012"/>
        <a:ext cx="9120217" cy="546184"/>
      </dsp:txXfrm>
    </dsp:sp>
    <dsp:sp modelId="{267442F9-4E9F-42BC-AE08-1A22A630960D}">
      <dsp:nvSpPr>
        <dsp:cNvPr id="0" name=""/>
        <dsp:cNvSpPr/>
      </dsp:nvSpPr>
      <dsp:spPr>
        <a:xfrm>
          <a:off x="0" y="1366742"/>
          <a:ext cx="9751059" cy="546184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0F73E7D-5739-43E1-B774-E64DEA944550}">
      <dsp:nvSpPr>
        <dsp:cNvPr id="0" name=""/>
        <dsp:cNvSpPr/>
      </dsp:nvSpPr>
      <dsp:spPr>
        <a:xfrm>
          <a:off x="165220" y="1489634"/>
          <a:ext cx="300401" cy="30040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9C77C2-7EDD-4D69-ADEF-E89A06353144}">
      <dsp:nvSpPr>
        <dsp:cNvPr id="0" name=""/>
        <dsp:cNvSpPr/>
      </dsp:nvSpPr>
      <dsp:spPr>
        <a:xfrm>
          <a:off x="630842" y="1366742"/>
          <a:ext cx="9120217" cy="5461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805" tIns="57805" rIns="57805" bIns="57805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How we cleaned and prepared the data</a:t>
          </a:r>
        </a:p>
      </dsp:txBody>
      <dsp:txXfrm>
        <a:off x="630842" y="1366742"/>
        <a:ext cx="9120217" cy="546184"/>
      </dsp:txXfrm>
    </dsp:sp>
    <dsp:sp modelId="{B77B919A-3814-4390-80C2-A9ECEE2365DF}">
      <dsp:nvSpPr>
        <dsp:cNvPr id="0" name=""/>
        <dsp:cNvSpPr/>
      </dsp:nvSpPr>
      <dsp:spPr>
        <a:xfrm>
          <a:off x="0" y="2049473"/>
          <a:ext cx="9751059" cy="546184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3801FB0-0A8D-4C77-BE41-C4653DE6CE0A}">
      <dsp:nvSpPr>
        <dsp:cNvPr id="0" name=""/>
        <dsp:cNvSpPr/>
      </dsp:nvSpPr>
      <dsp:spPr>
        <a:xfrm>
          <a:off x="165220" y="2172364"/>
          <a:ext cx="300401" cy="30040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26EB13-0538-4E10-9C63-72BB0BEAA33D}">
      <dsp:nvSpPr>
        <dsp:cNvPr id="0" name=""/>
        <dsp:cNvSpPr/>
      </dsp:nvSpPr>
      <dsp:spPr>
        <a:xfrm>
          <a:off x="630842" y="2049473"/>
          <a:ext cx="9120217" cy="5461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805" tIns="57805" rIns="57805" bIns="57805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The analysis process for our data</a:t>
          </a:r>
        </a:p>
      </dsp:txBody>
      <dsp:txXfrm>
        <a:off x="630842" y="2049473"/>
        <a:ext cx="9120217" cy="546184"/>
      </dsp:txXfrm>
    </dsp:sp>
    <dsp:sp modelId="{8ECCD857-5BD1-457A-8A39-4705241A4F78}">
      <dsp:nvSpPr>
        <dsp:cNvPr id="0" name=""/>
        <dsp:cNvSpPr/>
      </dsp:nvSpPr>
      <dsp:spPr>
        <a:xfrm>
          <a:off x="0" y="2732203"/>
          <a:ext cx="9751059" cy="546184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4008DAF-5202-4D81-93D7-B7D7CA0B4F5D}">
      <dsp:nvSpPr>
        <dsp:cNvPr id="0" name=""/>
        <dsp:cNvSpPr/>
      </dsp:nvSpPr>
      <dsp:spPr>
        <a:xfrm>
          <a:off x="165220" y="2855094"/>
          <a:ext cx="300401" cy="300401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A42E0CF-515C-4273-AA6F-FACA7F2E3084}">
      <dsp:nvSpPr>
        <dsp:cNvPr id="0" name=""/>
        <dsp:cNvSpPr/>
      </dsp:nvSpPr>
      <dsp:spPr>
        <a:xfrm>
          <a:off x="630842" y="2732203"/>
          <a:ext cx="9120217" cy="5461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805" tIns="57805" rIns="57805" bIns="57805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Conclusion</a:t>
          </a:r>
        </a:p>
      </dsp:txBody>
      <dsp:txXfrm>
        <a:off x="630842" y="2732203"/>
        <a:ext cx="9120217" cy="546184"/>
      </dsp:txXfrm>
    </dsp:sp>
    <dsp:sp modelId="{EB798C1B-CC04-4519-B7D0-CA8D69A3B84C}">
      <dsp:nvSpPr>
        <dsp:cNvPr id="0" name=""/>
        <dsp:cNvSpPr/>
      </dsp:nvSpPr>
      <dsp:spPr>
        <a:xfrm>
          <a:off x="0" y="3414933"/>
          <a:ext cx="9751059" cy="546184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9836D0B-B5DF-4E9E-A2BA-9E3AE1BCBFA4}">
      <dsp:nvSpPr>
        <dsp:cNvPr id="0" name=""/>
        <dsp:cNvSpPr/>
      </dsp:nvSpPr>
      <dsp:spPr>
        <a:xfrm>
          <a:off x="165220" y="3537825"/>
          <a:ext cx="300401" cy="300401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827152-F08D-46E0-B0BC-FD9471025DD5}">
      <dsp:nvSpPr>
        <dsp:cNvPr id="0" name=""/>
        <dsp:cNvSpPr/>
      </dsp:nvSpPr>
      <dsp:spPr>
        <a:xfrm>
          <a:off x="630842" y="3414933"/>
          <a:ext cx="9120217" cy="5461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805" tIns="57805" rIns="57805" bIns="57805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Resources utilized (Appendix)</a:t>
          </a:r>
        </a:p>
      </dsp:txBody>
      <dsp:txXfrm>
        <a:off x="630842" y="3414933"/>
        <a:ext cx="9120217" cy="54618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5850C70-B142-486D-AABE-3D917B7AEDD3}">
      <dsp:nvSpPr>
        <dsp:cNvPr id="0" name=""/>
        <dsp:cNvSpPr/>
      </dsp:nvSpPr>
      <dsp:spPr>
        <a:xfrm>
          <a:off x="359766" y="419009"/>
          <a:ext cx="582978" cy="58297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EE11E1-B06C-4D81-A3F6-9B40CF8E39A9}">
      <dsp:nvSpPr>
        <dsp:cNvPr id="0" name=""/>
        <dsp:cNvSpPr/>
      </dsp:nvSpPr>
      <dsp:spPr>
        <a:xfrm>
          <a:off x="3502" y="1196387"/>
          <a:ext cx="1295507" cy="5182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 dirty="0"/>
            <a:t>The type of transformation needed for this data </a:t>
          </a:r>
          <a:endParaRPr lang="en-US" sz="1100" kern="1200" dirty="0"/>
        </a:p>
      </dsp:txBody>
      <dsp:txXfrm>
        <a:off x="3502" y="1196387"/>
        <a:ext cx="1295507" cy="518203"/>
      </dsp:txXfrm>
    </dsp:sp>
    <dsp:sp modelId="{5EBA2975-2EA0-4F1E-B98E-F1465DFFF43B}">
      <dsp:nvSpPr>
        <dsp:cNvPr id="0" name=""/>
        <dsp:cNvSpPr/>
      </dsp:nvSpPr>
      <dsp:spPr>
        <a:xfrm>
          <a:off x="1881988" y="419009"/>
          <a:ext cx="582978" cy="58297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1D9E69-35B8-4AD0-8AE4-33F83CF59405}">
      <dsp:nvSpPr>
        <dsp:cNvPr id="0" name=""/>
        <dsp:cNvSpPr/>
      </dsp:nvSpPr>
      <dsp:spPr>
        <a:xfrm>
          <a:off x="1525723" y="1196387"/>
          <a:ext cx="1295507" cy="5182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 dirty="0"/>
            <a:t>Cleaning</a:t>
          </a:r>
          <a:endParaRPr lang="en-US" sz="1100" kern="1200" dirty="0"/>
        </a:p>
      </dsp:txBody>
      <dsp:txXfrm>
        <a:off x="1525723" y="1196387"/>
        <a:ext cx="1295507" cy="518203"/>
      </dsp:txXfrm>
    </dsp:sp>
    <dsp:sp modelId="{E6D3AA7D-97DB-4EA0-B087-B46A5F473375}">
      <dsp:nvSpPr>
        <dsp:cNvPr id="0" name=""/>
        <dsp:cNvSpPr/>
      </dsp:nvSpPr>
      <dsp:spPr>
        <a:xfrm>
          <a:off x="3404210" y="419009"/>
          <a:ext cx="582978" cy="58297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6991210-9B1B-4742-ABF1-5FFAE9A5BD72}">
      <dsp:nvSpPr>
        <dsp:cNvPr id="0" name=""/>
        <dsp:cNvSpPr/>
      </dsp:nvSpPr>
      <dsp:spPr>
        <a:xfrm>
          <a:off x="3047945" y="1196387"/>
          <a:ext cx="1295507" cy="5182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 dirty="0"/>
            <a:t>Joining</a:t>
          </a:r>
          <a:endParaRPr lang="en-US" sz="1100" kern="1200" dirty="0"/>
        </a:p>
      </dsp:txBody>
      <dsp:txXfrm>
        <a:off x="3047945" y="1196387"/>
        <a:ext cx="1295507" cy="518203"/>
      </dsp:txXfrm>
    </dsp:sp>
    <dsp:sp modelId="{4C6E1E46-74EA-4B4D-A538-3143AC30CFBC}">
      <dsp:nvSpPr>
        <dsp:cNvPr id="0" name=""/>
        <dsp:cNvSpPr/>
      </dsp:nvSpPr>
      <dsp:spPr>
        <a:xfrm>
          <a:off x="4926431" y="419009"/>
          <a:ext cx="582978" cy="58297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591F5C6-7CC2-420B-9CA7-397CC4853979}">
      <dsp:nvSpPr>
        <dsp:cNvPr id="0" name=""/>
        <dsp:cNvSpPr/>
      </dsp:nvSpPr>
      <dsp:spPr>
        <a:xfrm>
          <a:off x="4570167" y="1196387"/>
          <a:ext cx="1295507" cy="5182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F</a:t>
          </a:r>
          <a:r>
            <a:rPr lang="en-US" sz="1100" b="0" i="0" kern="1200" dirty="0"/>
            <a:t>iltering</a:t>
          </a:r>
          <a:endParaRPr lang="en-US" sz="1100" kern="1200" dirty="0"/>
        </a:p>
      </dsp:txBody>
      <dsp:txXfrm>
        <a:off x="4570167" y="1196387"/>
        <a:ext cx="1295507" cy="518203"/>
      </dsp:txXfrm>
    </dsp:sp>
    <dsp:sp modelId="{4E43A973-F1FA-4135-B164-015537E8F53A}">
      <dsp:nvSpPr>
        <dsp:cNvPr id="0" name=""/>
        <dsp:cNvSpPr/>
      </dsp:nvSpPr>
      <dsp:spPr>
        <a:xfrm>
          <a:off x="6490091" y="427421"/>
          <a:ext cx="582978" cy="582978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BD13E6-3350-4422-A080-3A19C2D3985F}">
      <dsp:nvSpPr>
        <dsp:cNvPr id="0" name=""/>
        <dsp:cNvSpPr/>
      </dsp:nvSpPr>
      <dsp:spPr>
        <a:xfrm>
          <a:off x="6092388" y="1196387"/>
          <a:ext cx="1295507" cy="5182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A</a:t>
          </a:r>
          <a:r>
            <a:rPr lang="en-US" sz="1100" b="0" i="0" kern="1200" dirty="0"/>
            <a:t>ggregating</a:t>
          </a:r>
          <a:endParaRPr lang="en-US" sz="1100" kern="1200" dirty="0"/>
        </a:p>
      </dsp:txBody>
      <dsp:txXfrm>
        <a:off x="6092388" y="1196387"/>
        <a:ext cx="1295507" cy="51820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0F616B-0F6B-4404-84FD-B114E4B38EB2}">
      <dsp:nvSpPr>
        <dsp:cNvPr id="0" name=""/>
        <dsp:cNvSpPr/>
      </dsp:nvSpPr>
      <dsp:spPr>
        <a:xfrm>
          <a:off x="867147" y="0"/>
          <a:ext cx="930801" cy="54435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t="-2000" b="-2000"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F34344-D8C4-4F7D-9F30-DFF5CFD386C8}">
      <dsp:nvSpPr>
        <dsp:cNvPr id="0" name=""/>
        <dsp:cNvSpPr/>
      </dsp:nvSpPr>
      <dsp:spPr>
        <a:xfrm>
          <a:off x="2832" y="605674"/>
          <a:ext cx="2659431" cy="2332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600" b="0" i="0" kern="1200" dirty="0"/>
            <a:t>Google API</a:t>
          </a:r>
          <a:endParaRPr lang="en-US" sz="1600" kern="1200" dirty="0"/>
        </a:p>
      </dsp:txBody>
      <dsp:txXfrm>
        <a:off x="2832" y="605674"/>
        <a:ext cx="2659431" cy="233295"/>
      </dsp:txXfrm>
    </dsp:sp>
    <dsp:sp modelId="{7ED6FD6C-0ABD-4DA2-A0F0-091E8782B6A0}">
      <dsp:nvSpPr>
        <dsp:cNvPr id="0" name=""/>
        <dsp:cNvSpPr/>
      </dsp:nvSpPr>
      <dsp:spPr>
        <a:xfrm>
          <a:off x="2832" y="867490"/>
          <a:ext cx="2659431" cy="15709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S</a:t>
          </a:r>
          <a:r>
            <a:rPr lang="en-US" sz="1200" b="0" i="0" kern="1200" dirty="0"/>
            <a:t>et up parameters for hot dogs</a:t>
          </a:r>
          <a:endParaRPr lang="en-US" sz="1200" kern="1200" dirty="0"/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L</a:t>
          </a:r>
          <a:r>
            <a:rPr lang="en-US" sz="1200" b="0" i="0" kern="1200" dirty="0"/>
            <a:t>oad results to a database</a:t>
          </a:r>
          <a:endParaRPr lang="en-US" sz="1200" kern="1200" dirty="0"/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U</a:t>
          </a:r>
          <a:r>
            <a:rPr lang="en-US" sz="1200" b="0" i="0" kern="1200" dirty="0"/>
            <a:t>se the page token to get 60 results per search (rather than 20)</a:t>
          </a:r>
          <a:endParaRPr lang="en-US" sz="1200" kern="1200" dirty="0"/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L</a:t>
          </a:r>
          <a:r>
            <a:rPr lang="en-US" sz="1200" b="0" i="0" kern="1200" dirty="0"/>
            <a:t>oop through three more parameters – hamburgers, tacos, pizza</a:t>
          </a:r>
          <a:endParaRPr lang="en-US" sz="1200" kern="1200" dirty="0"/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D</a:t>
          </a:r>
          <a:r>
            <a:rPr lang="en-US" sz="1200" b="0" i="0" kern="1200" dirty="0"/>
            <a:t>rop any results that were not in Chicago and drop any duplicate restaurants</a:t>
          </a:r>
          <a:endParaRPr lang="en-US" sz="1200" kern="1200" dirty="0"/>
        </a:p>
      </dsp:txBody>
      <dsp:txXfrm>
        <a:off x="2832" y="867490"/>
        <a:ext cx="2659431" cy="1570909"/>
      </dsp:txXfrm>
    </dsp:sp>
    <dsp:sp modelId="{C606BD9C-2354-46C7-8FC3-8ACE331C38AA}">
      <dsp:nvSpPr>
        <dsp:cNvPr id="0" name=""/>
        <dsp:cNvSpPr/>
      </dsp:nvSpPr>
      <dsp:spPr>
        <a:xfrm>
          <a:off x="3991980" y="0"/>
          <a:ext cx="930801" cy="54435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 t="-2000" b="-2000"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D2C76D0-184E-4BC1-9EDB-B6B409D6D392}">
      <dsp:nvSpPr>
        <dsp:cNvPr id="0" name=""/>
        <dsp:cNvSpPr/>
      </dsp:nvSpPr>
      <dsp:spPr>
        <a:xfrm>
          <a:off x="3127664" y="605674"/>
          <a:ext cx="2659431" cy="2332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600" b="0" i="0" kern="1200" dirty="0"/>
            <a:t>CDP – Food Inspections</a:t>
          </a:r>
          <a:endParaRPr lang="en-US" sz="1600" kern="1200" dirty="0"/>
        </a:p>
      </dsp:txBody>
      <dsp:txXfrm>
        <a:off x="3127664" y="605674"/>
        <a:ext cx="2659431" cy="233295"/>
      </dsp:txXfrm>
    </dsp:sp>
    <dsp:sp modelId="{259DA82D-6D3A-45A5-98B2-39D8188FE161}">
      <dsp:nvSpPr>
        <dsp:cNvPr id="0" name=""/>
        <dsp:cNvSpPr/>
      </dsp:nvSpPr>
      <dsp:spPr>
        <a:xfrm>
          <a:off x="3127664" y="867490"/>
          <a:ext cx="2659431" cy="15709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2010 through 2/2022 inspections data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 dirty="0"/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D</a:t>
          </a:r>
          <a:r>
            <a:rPr lang="en-US" sz="1200" b="0" i="0" kern="1200" dirty="0"/>
            <a:t>eleted all but the last 5 years of data</a:t>
          </a:r>
          <a:endParaRPr lang="en-US" sz="1200" kern="1200" dirty="0"/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D</a:t>
          </a:r>
          <a:r>
            <a:rPr lang="en-US" sz="1200" b="0" i="0" kern="1200" dirty="0"/>
            <a:t>eleted results for restaurants that are out of business</a:t>
          </a:r>
          <a:endParaRPr lang="en-US" sz="1200" kern="1200" dirty="0"/>
        </a:p>
      </dsp:txBody>
      <dsp:txXfrm>
        <a:off x="3127664" y="867490"/>
        <a:ext cx="2659431" cy="157090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0F616B-0F6B-4404-84FD-B114E4B38EB2}">
      <dsp:nvSpPr>
        <dsp:cNvPr id="0" name=""/>
        <dsp:cNvSpPr/>
      </dsp:nvSpPr>
      <dsp:spPr>
        <a:xfrm>
          <a:off x="1584746" y="0"/>
          <a:ext cx="1510523" cy="144742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t="-2000" b="-2000"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F34344-D8C4-4F7D-9F30-DFF5CFD386C8}">
      <dsp:nvSpPr>
        <dsp:cNvPr id="0" name=""/>
        <dsp:cNvSpPr/>
      </dsp:nvSpPr>
      <dsp:spPr>
        <a:xfrm>
          <a:off x="182117" y="1635805"/>
          <a:ext cx="4315781" cy="6203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200" b="0" i="0" kern="1200" dirty="0"/>
            <a:t>Google API</a:t>
          </a:r>
          <a:endParaRPr lang="en-US" sz="3200" kern="1200" dirty="0"/>
        </a:p>
      </dsp:txBody>
      <dsp:txXfrm>
        <a:off x="182117" y="1635805"/>
        <a:ext cx="4315781" cy="620323"/>
      </dsp:txXfrm>
    </dsp:sp>
    <dsp:sp modelId="{7ED6FD6C-0ABD-4DA2-A0F0-091E8782B6A0}">
      <dsp:nvSpPr>
        <dsp:cNvPr id="0" name=""/>
        <dsp:cNvSpPr/>
      </dsp:nvSpPr>
      <dsp:spPr>
        <a:xfrm>
          <a:off x="182117" y="2343749"/>
          <a:ext cx="4315781" cy="22282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S</a:t>
          </a:r>
          <a:r>
            <a:rPr lang="en-US" sz="1700" b="0" i="0" kern="1200" dirty="0"/>
            <a:t>et up parameters for hot dogs</a:t>
          </a:r>
          <a:endParaRPr lang="en-US" sz="1700" kern="1200" dirty="0"/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L</a:t>
          </a:r>
          <a:r>
            <a:rPr lang="en-US" sz="1700" b="0" i="0" kern="1200" dirty="0"/>
            <a:t>oad results to a database</a:t>
          </a:r>
          <a:endParaRPr lang="en-US" sz="1700" kern="1200" dirty="0"/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U</a:t>
          </a:r>
          <a:r>
            <a:rPr lang="en-US" sz="1700" b="0" i="0" kern="1200" dirty="0"/>
            <a:t>se the page token to get 60 results per search (rather than 20)</a:t>
          </a:r>
          <a:endParaRPr lang="en-US" sz="1700" kern="1200" dirty="0"/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L</a:t>
          </a:r>
          <a:r>
            <a:rPr lang="en-US" sz="1700" b="0" i="0" kern="1200" dirty="0"/>
            <a:t>oop through three more parameters – hamburgers, tacos, pizza</a:t>
          </a:r>
          <a:endParaRPr lang="en-US" sz="1700" kern="1200" dirty="0"/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D</a:t>
          </a:r>
          <a:r>
            <a:rPr lang="en-US" sz="1700" b="0" i="0" kern="1200" dirty="0"/>
            <a:t>rop any results that were not in Chicago and drop any duplicate restaurants</a:t>
          </a:r>
          <a:endParaRPr lang="en-US" sz="1700" kern="1200" dirty="0"/>
        </a:p>
      </dsp:txBody>
      <dsp:txXfrm>
        <a:off x="182117" y="2343749"/>
        <a:ext cx="4315781" cy="2228250"/>
      </dsp:txXfrm>
    </dsp:sp>
    <dsp:sp modelId="{C606BD9C-2354-46C7-8FC3-8ACE331C38AA}">
      <dsp:nvSpPr>
        <dsp:cNvPr id="0" name=""/>
        <dsp:cNvSpPr/>
      </dsp:nvSpPr>
      <dsp:spPr>
        <a:xfrm>
          <a:off x="6655789" y="0"/>
          <a:ext cx="1510523" cy="144742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 t="-2000" b="-2000"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D2C76D0-184E-4BC1-9EDB-B6B409D6D392}">
      <dsp:nvSpPr>
        <dsp:cNvPr id="0" name=""/>
        <dsp:cNvSpPr/>
      </dsp:nvSpPr>
      <dsp:spPr>
        <a:xfrm>
          <a:off x="5253160" y="1635805"/>
          <a:ext cx="4315781" cy="6203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200" b="0" i="0" kern="1200" dirty="0"/>
            <a:t>CDP – Food Inspections</a:t>
          </a:r>
          <a:endParaRPr lang="en-US" sz="3200" kern="1200" dirty="0"/>
        </a:p>
      </dsp:txBody>
      <dsp:txXfrm>
        <a:off x="5253160" y="1635805"/>
        <a:ext cx="4315781" cy="620323"/>
      </dsp:txXfrm>
    </dsp:sp>
    <dsp:sp modelId="{259DA82D-6D3A-45A5-98B2-39D8188FE161}">
      <dsp:nvSpPr>
        <dsp:cNvPr id="0" name=""/>
        <dsp:cNvSpPr/>
      </dsp:nvSpPr>
      <dsp:spPr>
        <a:xfrm>
          <a:off x="5253160" y="2343749"/>
          <a:ext cx="4315781" cy="22282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2010 through 2/2022 inspections data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 dirty="0"/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D</a:t>
          </a:r>
          <a:r>
            <a:rPr lang="en-US" sz="1700" b="0" i="0" kern="1200" dirty="0"/>
            <a:t>eleted all but the last 5 years of data</a:t>
          </a:r>
          <a:endParaRPr lang="en-US" sz="1700" kern="1200" dirty="0"/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D</a:t>
          </a:r>
          <a:r>
            <a:rPr lang="en-US" sz="1700" b="0" i="0" kern="1200" dirty="0"/>
            <a:t>eleted results for restaurants that are out of business</a:t>
          </a:r>
          <a:endParaRPr lang="en-US" sz="1700" kern="1200" dirty="0"/>
        </a:p>
      </dsp:txBody>
      <dsp:txXfrm>
        <a:off x="5253160" y="2343749"/>
        <a:ext cx="4315781" cy="222825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063F8F-3DDE-405D-B8B0-EC018447C456}">
      <dsp:nvSpPr>
        <dsp:cNvPr id="0" name=""/>
        <dsp:cNvSpPr/>
      </dsp:nvSpPr>
      <dsp:spPr>
        <a:xfrm>
          <a:off x="0" y="0"/>
          <a:ext cx="9751059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E454E3-8221-4048-928B-AEC8414EDC58}">
      <dsp:nvSpPr>
        <dsp:cNvPr id="0" name=""/>
        <dsp:cNvSpPr/>
      </dsp:nvSpPr>
      <dsp:spPr>
        <a:xfrm>
          <a:off x="0" y="0"/>
          <a:ext cx="9751059" cy="1143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>
              <a:hlinkClick xmlns:r="http://schemas.openxmlformats.org/officeDocument/2006/relationships" r:id="rId1"/>
            </a:rPr>
            <a:t>https://data.cityofchicago.org/widgets/4ijn-s7e5?mobile_redirect=true</a:t>
          </a:r>
          <a:endParaRPr lang="en-US" sz="3100" kern="1200" dirty="0"/>
        </a:p>
      </dsp:txBody>
      <dsp:txXfrm>
        <a:off x="0" y="0"/>
        <a:ext cx="9751059" cy="1143000"/>
      </dsp:txXfrm>
    </dsp:sp>
    <dsp:sp modelId="{12C2A06B-847E-4E33-A48D-06BC22BA02FF}">
      <dsp:nvSpPr>
        <dsp:cNvPr id="0" name=""/>
        <dsp:cNvSpPr/>
      </dsp:nvSpPr>
      <dsp:spPr>
        <a:xfrm>
          <a:off x="0" y="1143000"/>
          <a:ext cx="9751059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9CB1937-9AED-4A07-8EDD-9C79F326B276}">
      <dsp:nvSpPr>
        <dsp:cNvPr id="0" name=""/>
        <dsp:cNvSpPr/>
      </dsp:nvSpPr>
      <dsp:spPr>
        <a:xfrm>
          <a:off x="0" y="1143000"/>
          <a:ext cx="9751059" cy="1143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Google Places API</a:t>
          </a:r>
        </a:p>
      </dsp:txBody>
      <dsp:txXfrm>
        <a:off x="0" y="1143000"/>
        <a:ext cx="9751059" cy="1143000"/>
      </dsp:txXfrm>
    </dsp:sp>
    <dsp:sp modelId="{7921DE84-6AC1-4071-9B98-CF97141AD7B7}">
      <dsp:nvSpPr>
        <dsp:cNvPr id="0" name=""/>
        <dsp:cNvSpPr/>
      </dsp:nvSpPr>
      <dsp:spPr>
        <a:xfrm>
          <a:off x="0" y="2286000"/>
          <a:ext cx="9751059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1B757E-5EDF-4581-BEE1-A19B511D9F1E}">
      <dsp:nvSpPr>
        <dsp:cNvPr id="0" name=""/>
        <dsp:cNvSpPr/>
      </dsp:nvSpPr>
      <dsp:spPr>
        <a:xfrm>
          <a:off x="0" y="2286000"/>
          <a:ext cx="9751059" cy="1143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https://www.kaggle.com/datasets/ngshiheng/michelin-guide-restaurants-2021</a:t>
          </a:r>
        </a:p>
      </dsp:txBody>
      <dsp:txXfrm>
        <a:off x="0" y="2286000"/>
        <a:ext cx="9751059" cy="1143000"/>
      </dsp:txXfrm>
    </dsp:sp>
    <dsp:sp modelId="{0CEFCDAB-DB4A-4087-80C3-4EB5D7ECCCD0}">
      <dsp:nvSpPr>
        <dsp:cNvPr id="0" name=""/>
        <dsp:cNvSpPr/>
      </dsp:nvSpPr>
      <dsp:spPr>
        <a:xfrm>
          <a:off x="0" y="3429000"/>
          <a:ext cx="9751059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EB483A-234F-4775-AA1C-1E16210F3618}">
      <dsp:nvSpPr>
        <dsp:cNvPr id="0" name=""/>
        <dsp:cNvSpPr/>
      </dsp:nvSpPr>
      <dsp:spPr>
        <a:xfrm>
          <a:off x="0" y="3429000"/>
          <a:ext cx="9751059" cy="1143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Yelp.dataset.com</a:t>
          </a:r>
        </a:p>
      </dsp:txBody>
      <dsp:txXfrm>
        <a:off x="0" y="3429000"/>
        <a:ext cx="9751059" cy="1143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5E03B7-B591-4A2A-B695-014C5A39F13E}" type="datetimeFigureOut">
              <a:rPr lang="en-US"/>
              <a:t>3/26/2022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E322BB-75AD-4A1E-9661-2724167329F0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127057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DFBD7B-E4FB-4AA8-9540-FD148073ACB3}" type="datetimeFigureOut">
              <a:rPr lang="en-US"/>
              <a:t>3/26/2022</a:t>
            </a:fld>
            <a:endParaRPr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45B7DE-1198-4F2F-B574-CA8CAE341642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823124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We began our brainstorming session by discussing ideas about potential correlations and large available datasets.  Food reviews was suggested so we looked for ways to contrast or compare customer reviews- as there seemed to be many platforms for customers to provide ratings and reviews.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45B7DE-1198-4F2F-B574-CA8CAE341642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02355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45B7DE-1198-4F2F-B574-CA8CAE341642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17383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None/>
            </a:pPr>
            <a:r>
              <a:rPr lang="en-US" dirty="0"/>
              <a:t>We were able to match and join in Python and then looked at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45B7DE-1198-4F2F-B574-CA8CAE341642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85373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None/>
            </a:pPr>
            <a:r>
              <a:rPr lang="en-US" dirty="0"/>
              <a:t>To do the comparative analysis, we spent a bit of time getting the data to load in PostgreSQL.  This was quite a process! We used Python, PGAdmin and then queried customer ratings from the Google Places API, and looked at the risk scores and complaints by address.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45B7DE-1198-4F2F-B574-CA8CAE341642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01450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45B7DE-1198-4F2F-B574-CA8CAE341642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65044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45B7DE-1198-4F2F-B574-CA8CAE341642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28697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45B7DE-1198-4F2F-B574-CA8CAE341642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57539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45B7DE-1198-4F2F-B574-CA8CAE341642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74721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45B7DE-1198-4F2F-B574-CA8CAE341642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52258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45B7DE-1198-4F2F-B574-CA8CAE341642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647495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45B7DE-1198-4F2F-B574-CA8CAE341642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35194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None/>
            </a:pPr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Types of data: The sources of data that proved the most accurate, and had the ability to match/link data objects: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Google API - JSON</a:t>
            </a:r>
          </a:p>
          <a:p>
            <a:pPr lvl="1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Google Restaurant Reviews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Chicago Data Portal – CSV</a:t>
            </a:r>
          </a:p>
          <a:p>
            <a:pPr lvl="1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Food Inspections</a:t>
            </a:r>
          </a:p>
          <a:p>
            <a:endParaRPr lang="en-US" dirty="0"/>
          </a:p>
          <a:p>
            <a:r>
              <a:rPr lang="en-US" dirty="0"/>
              <a:t>The industry review or ratings sites all charge for data, and some of the larger customer review sites have very limited datasets or extremely strict usage terms.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45B7DE-1198-4F2F-B574-CA8CAE341642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40683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None/>
            </a:pPr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Types of data: The sources of data that proved the most accurate, and had the ability to match/link data objects: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Google API - JSON</a:t>
            </a:r>
          </a:p>
          <a:p>
            <a:pPr lvl="1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Google Restaurant Reviews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Chicago Data Portal – CSV</a:t>
            </a:r>
          </a:p>
          <a:p>
            <a:pPr lvl="1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Food Inspections</a:t>
            </a:r>
          </a:p>
          <a:p>
            <a:endParaRPr lang="en-US" dirty="0"/>
          </a:p>
          <a:p>
            <a:r>
              <a:rPr lang="en-US" dirty="0"/>
              <a:t>The industry review or ratings sites all charge for data, and some of the larger customer review sites have very limited datasets or extremely strict usage terms. It took a while to find the right ones for what we wanted- large datasets, free use, matching data objects for location/address, etc.  </a:t>
            </a:r>
          </a:p>
          <a:p>
            <a:r>
              <a:rPr lang="en-US" dirty="0"/>
              <a:t>We also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45B7DE-1198-4F2F-B574-CA8CAE341642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00486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45B7DE-1198-4F2F-B574-CA8CAE341642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0715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45B7DE-1198-4F2F-B574-CA8CAE341642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45355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45B7DE-1198-4F2F-B574-CA8CAE341642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48022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45B7DE-1198-4F2F-B574-CA8CAE341642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79592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45B7DE-1198-4F2F-B574-CA8CAE341642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0698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45B7DE-1198-4F2F-B574-CA8CAE341642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52111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squares"/>
          <p:cNvGrpSpPr/>
          <p:nvPr/>
        </p:nvGrpSpPr>
        <p:grpSpPr>
          <a:xfrm>
            <a:off x="0" y="1135743"/>
            <a:ext cx="1622332" cy="799981"/>
            <a:chOff x="0" y="452558"/>
            <a:chExt cx="914400" cy="524182"/>
          </a:xfrm>
        </p:grpSpPr>
        <p:sp>
          <p:nvSpPr>
            <p:cNvPr id="8" name="Rounded Rectangle 7"/>
            <p:cNvSpPr/>
            <p:nvPr/>
          </p:nvSpPr>
          <p:spPr>
            <a:xfrm>
              <a:off x="591671" y="452558"/>
              <a:ext cx="322729" cy="524180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dirty="0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215154" y="452558"/>
              <a:ext cx="322729" cy="524180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dirty="0"/>
            </a:p>
          </p:txBody>
        </p:sp>
        <p:sp>
          <p:nvSpPr>
            <p:cNvPr id="10" name="Round Same Side Corner Rectangle 9"/>
            <p:cNvSpPr/>
            <p:nvPr/>
          </p:nvSpPr>
          <p:spPr>
            <a:xfrm rot="5400000">
              <a:off x="-181408" y="633966"/>
              <a:ext cx="524182" cy="161366"/>
            </a:xfrm>
            <a:prstGeom prst="round2SameRect">
              <a:avLst>
                <a:gd name="adj1" fmla="val 29167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324" y="362396"/>
            <a:ext cx="9141619" cy="167640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6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324" y="2089595"/>
            <a:ext cx="9141619" cy="886344"/>
          </a:xfr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chemeClr val="accent1">
                    <a:lumMod val="75000"/>
                  </a:schemeClr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09051-6E81-43E8-9099-FF6A0C3DCFE8}" type="datetime1">
              <a:rPr lang="en-US"/>
              <a:t>3/26/2022</a:t>
            </a:fld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87510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CEAB04-7709-4C1E-A61A-74684A0170FC}" type="datetime1">
              <a:rPr lang="en-US"/>
              <a:t>3/26/2022</a:t>
            </a:fld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40825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squares"/>
          <p:cNvGrpSpPr/>
          <p:nvPr/>
        </p:nvGrpSpPr>
        <p:grpSpPr>
          <a:xfrm rot="5400000">
            <a:off x="9583007" y="233864"/>
            <a:ext cx="1063300" cy="524046"/>
            <a:chOff x="0" y="452558"/>
            <a:chExt cx="914400" cy="524182"/>
          </a:xfrm>
        </p:grpSpPr>
        <p:sp>
          <p:nvSpPr>
            <p:cNvPr id="8" name="Rounded Rectangle 7"/>
            <p:cNvSpPr/>
            <p:nvPr/>
          </p:nvSpPr>
          <p:spPr>
            <a:xfrm>
              <a:off x="591671" y="452558"/>
              <a:ext cx="322729" cy="524180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dirty="0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215154" y="452558"/>
              <a:ext cx="322729" cy="524180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dirty="0"/>
            </a:p>
          </p:txBody>
        </p:sp>
        <p:sp>
          <p:nvSpPr>
            <p:cNvPr id="10" name="Round Same Side Corner Rectangle 9"/>
            <p:cNvSpPr/>
            <p:nvPr/>
          </p:nvSpPr>
          <p:spPr>
            <a:xfrm rot="5400000">
              <a:off x="-181408" y="633966"/>
              <a:ext cx="524182" cy="161366"/>
            </a:xfrm>
            <a:prstGeom prst="round2SameRect">
              <a:avLst>
                <a:gd name="adj1" fmla="val 29167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dirty="0"/>
            </a:p>
          </p:txBody>
        </p:sp>
      </p:grpSp>
      <p:grpSp>
        <p:nvGrpSpPr>
          <p:cNvPr id="15" name="bottom graphic"/>
          <p:cNvGrpSpPr/>
          <p:nvPr/>
        </p:nvGrpSpPr>
        <p:grpSpPr>
          <a:xfrm>
            <a:off x="0" y="5395517"/>
            <a:ext cx="12188825" cy="1462483"/>
            <a:chOff x="0" y="4046638"/>
            <a:chExt cx="9144000" cy="1096862"/>
          </a:xfrm>
        </p:grpSpPr>
        <p:sp>
          <p:nvSpPr>
            <p:cNvPr id="16" name="Freeform 15"/>
            <p:cNvSpPr/>
            <p:nvPr/>
          </p:nvSpPr>
          <p:spPr bwMode="ltGray">
            <a:xfrm rot="5400000">
              <a:off x="4119794" y="119293"/>
              <a:ext cx="904412" cy="9144000"/>
            </a:xfrm>
            <a:custGeom>
              <a:avLst/>
              <a:gdLst/>
              <a:ahLst/>
              <a:cxnLst/>
              <a:rect l="l" t="t" r="r" b="b"/>
              <a:pathLst>
                <a:path w="904412" h="9144000">
                  <a:moveTo>
                    <a:pt x="0" y="0"/>
                  </a:moveTo>
                  <a:lnTo>
                    <a:pt x="904412" y="0"/>
                  </a:lnTo>
                  <a:lnTo>
                    <a:pt x="904412" y="9144000"/>
                  </a:lnTo>
                  <a:lnTo>
                    <a:pt x="391235" y="9144000"/>
                  </a:lnTo>
                  <a:cubicBezTo>
                    <a:pt x="445385" y="6730684"/>
                    <a:pt x="250230" y="1995757"/>
                    <a:pt x="0" y="0"/>
                  </a:cubicBezTo>
                  <a:close/>
                </a:path>
              </a:pathLst>
            </a:custGeom>
            <a:solidFill>
              <a:schemeClr val="tx1"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dirty="0"/>
            </a:p>
          </p:txBody>
        </p:sp>
        <p:sp>
          <p:nvSpPr>
            <p:cNvPr id="17" name="Rectangle 72"/>
            <p:cNvSpPr/>
            <p:nvPr/>
          </p:nvSpPr>
          <p:spPr bwMode="ltGray">
            <a:xfrm rot="5400000">
              <a:off x="4023569" y="23069"/>
              <a:ext cx="1096862" cy="9144000"/>
            </a:xfrm>
            <a:custGeom>
              <a:avLst/>
              <a:gdLst/>
              <a:ahLst/>
              <a:cxnLst/>
              <a:rect l="l" t="t" r="r" b="b"/>
              <a:pathLst>
                <a:path w="1096862" h="9144000">
                  <a:moveTo>
                    <a:pt x="1096861" y="9136375"/>
                  </a:moveTo>
                  <a:lnTo>
                    <a:pt x="1096861" y="0"/>
                  </a:lnTo>
                  <a:lnTo>
                    <a:pt x="1096862" y="0"/>
                  </a:lnTo>
                  <a:lnTo>
                    <a:pt x="1096862" y="9136375"/>
                  </a:lnTo>
                  <a:close/>
                  <a:moveTo>
                    <a:pt x="0" y="0"/>
                  </a:moveTo>
                  <a:lnTo>
                    <a:pt x="142171" y="0"/>
                  </a:lnTo>
                  <a:cubicBezTo>
                    <a:pt x="214017" y="532804"/>
                    <a:pt x="281641" y="1260834"/>
                    <a:pt x="340913" y="2087809"/>
                  </a:cubicBezTo>
                  <a:cubicBezTo>
                    <a:pt x="492781" y="4358443"/>
                    <a:pt x="587048" y="7374964"/>
                    <a:pt x="547354" y="9144000"/>
                  </a:cubicBezTo>
                  <a:lnTo>
                    <a:pt x="452132" y="9144000"/>
                  </a:lnTo>
                  <a:cubicBezTo>
                    <a:pt x="484963" y="4670358"/>
                    <a:pt x="240277" y="2482661"/>
                    <a:pt x="0" y="0"/>
                  </a:cubicBezTo>
                  <a:close/>
                </a:path>
              </a:pathLst>
            </a:custGeom>
            <a:solidFill>
              <a:schemeClr val="tx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dirty="0"/>
            </a:p>
          </p:txBody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51060" y="1150514"/>
            <a:ext cx="1828324" cy="502168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8882" y="1150514"/>
            <a:ext cx="8227457" cy="5021685"/>
          </a:xfrm>
        </p:spPr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9BD0D-E0B1-4CED-AC65-708AC79EB9CD}" type="datetime1">
              <a:rPr lang="en-US"/>
              <a:t>3/26/2022</a:t>
            </a:fld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1644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3EA6D-DF0B-4D4B-B359-5F1D1D0E30A4}" type="datetime1">
              <a:rPr lang="en-US"/>
              <a:t>3/26/2022</a:t>
            </a:fld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35150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squares"/>
          <p:cNvGrpSpPr/>
          <p:nvPr/>
        </p:nvGrpSpPr>
        <p:grpSpPr>
          <a:xfrm>
            <a:off x="0" y="3124415"/>
            <a:ext cx="1622332" cy="805061"/>
            <a:chOff x="0" y="2343311"/>
            <a:chExt cx="1217066" cy="603796"/>
          </a:xfrm>
        </p:grpSpPr>
        <p:sp>
          <p:nvSpPr>
            <p:cNvPr id="8" name="Rounded Rectangle 7"/>
            <p:cNvSpPr/>
            <p:nvPr/>
          </p:nvSpPr>
          <p:spPr>
            <a:xfrm>
              <a:off x="787514" y="2347123"/>
              <a:ext cx="429552" cy="599984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dirty="0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286370" y="2347123"/>
              <a:ext cx="429552" cy="599984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dirty="0"/>
            </a:p>
          </p:txBody>
        </p:sp>
        <p:sp>
          <p:nvSpPr>
            <p:cNvPr id="10" name="Round Same Side Corner Rectangle 9"/>
            <p:cNvSpPr/>
            <p:nvPr/>
          </p:nvSpPr>
          <p:spPr>
            <a:xfrm rot="5400000">
              <a:off x="-192604" y="2535915"/>
              <a:ext cx="599986" cy="214778"/>
            </a:xfrm>
            <a:prstGeom prst="round2SameRect">
              <a:avLst>
                <a:gd name="adj1" fmla="val 29167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dirty="0"/>
            </a:p>
          </p:txBody>
        </p:sp>
      </p:grpSp>
      <p:grpSp>
        <p:nvGrpSpPr>
          <p:cNvPr id="19" name="bottom graphic"/>
          <p:cNvGrpSpPr/>
          <p:nvPr/>
        </p:nvGrpSpPr>
        <p:grpSpPr>
          <a:xfrm>
            <a:off x="0" y="5409216"/>
            <a:ext cx="12188825" cy="1462483"/>
            <a:chOff x="0" y="4056912"/>
            <a:chExt cx="9144000" cy="1096862"/>
          </a:xfrm>
        </p:grpSpPr>
        <p:sp>
          <p:nvSpPr>
            <p:cNvPr id="20" name="Freeform 19"/>
            <p:cNvSpPr/>
            <p:nvPr/>
          </p:nvSpPr>
          <p:spPr bwMode="ltGray">
            <a:xfrm rot="5400000">
              <a:off x="4119794" y="119293"/>
              <a:ext cx="904412" cy="9144000"/>
            </a:xfrm>
            <a:custGeom>
              <a:avLst/>
              <a:gdLst/>
              <a:ahLst/>
              <a:cxnLst/>
              <a:rect l="l" t="t" r="r" b="b"/>
              <a:pathLst>
                <a:path w="904412" h="9144000">
                  <a:moveTo>
                    <a:pt x="0" y="0"/>
                  </a:moveTo>
                  <a:lnTo>
                    <a:pt x="904412" y="0"/>
                  </a:lnTo>
                  <a:lnTo>
                    <a:pt x="904412" y="9144000"/>
                  </a:lnTo>
                  <a:lnTo>
                    <a:pt x="391235" y="9144000"/>
                  </a:lnTo>
                  <a:cubicBezTo>
                    <a:pt x="445385" y="6730684"/>
                    <a:pt x="250230" y="1995757"/>
                    <a:pt x="0" y="0"/>
                  </a:cubicBezTo>
                  <a:close/>
                </a:path>
              </a:pathLst>
            </a:custGeom>
            <a:solidFill>
              <a:schemeClr val="tx1"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dirty="0"/>
            </a:p>
          </p:txBody>
        </p:sp>
        <p:sp>
          <p:nvSpPr>
            <p:cNvPr id="21" name="Rectangle 72"/>
            <p:cNvSpPr/>
            <p:nvPr/>
          </p:nvSpPr>
          <p:spPr bwMode="ltGray">
            <a:xfrm rot="5400000">
              <a:off x="4023569" y="33343"/>
              <a:ext cx="1096862" cy="9144000"/>
            </a:xfrm>
            <a:custGeom>
              <a:avLst/>
              <a:gdLst/>
              <a:ahLst/>
              <a:cxnLst/>
              <a:rect l="l" t="t" r="r" b="b"/>
              <a:pathLst>
                <a:path w="1096862" h="9144000">
                  <a:moveTo>
                    <a:pt x="1096861" y="9136375"/>
                  </a:moveTo>
                  <a:lnTo>
                    <a:pt x="1096861" y="0"/>
                  </a:lnTo>
                  <a:lnTo>
                    <a:pt x="1096862" y="0"/>
                  </a:lnTo>
                  <a:lnTo>
                    <a:pt x="1096862" y="9136375"/>
                  </a:lnTo>
                  <a:close/>
                  <a:moveTo>
                    <a:pt x="0" y="0"/>
                  </a:moveTo>
                  <a:lnTo>
                    <a:pt x="142171" y="0"/>
                  </a:lnTo>
                  <a:cubicBezTo>
                    <a:pt x="214017" y="532804"/>
                    <a:pt x="281641" y="1260834"/>
                    <a:pt x="340913" y="2087809"/>
                  </a:cubicBezTo>
                  <a:cubicBezTo>
                    <a:pt x="492781" y="4358443"/>
                    <a:pt x="587048" y="7374964"/>
                    <a:pt x="547354" y="9144000"/>
                  </a:cubicBezTo>
                  <a:lnTo>
                    <a:pt x="452132" y="9144000"/>
                  </a:lnTo>
                  <a:cubicBezTo>
                    <a:pt x="484963" y="4670358"/>
                    <a:pt x="240277" y="2482661"/>
                    <a:pt x="0" y="0"/>
                  </a:cubicBezTo>
                  <a:close/>
                </a:path>
              </a:pathLst>
            </a:custGeom>
            <a:solidFill>
              <a:schemeClr val="tx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324" y="1932518"/>
            <a:ext cx="9141619" cy="2105367"/>
          </a:xfrm>
        </p:spPr>
        <p:txBody>
          <a:bodyPr anchor="b">
            <a:normAutofit/>
          </a:bodyPr>
          <a:lstStyle>
            <a:lvl1pPr algn="l">
              <a:defRPr sz="60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28324" y="4084264"/>
            <a:ext cx="9141619" cy="933297"/>
          </a:xfrm>
        </p:spPr>
        <p:txBody>
          <a:bodyPr anchor="t">
            <a:normAutofit/>
          </a:bodyPr>
          <a:lstStyle>
            <a:lvl1pPr marL="0" indent="0">
              <a:buNone/>
              <a:defRPr sz="2800">
                <a:solidFill>
                  <a:schemeClr val="accent1">
                    <a:lumMod val="75000"/>
                  </a:schemeClr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EDB99-15BC-4479-BAC5-1E502E66917A}" type="datetime1">
              <a:rPr lang="en-US"/>
              <a:t>3/26/2022</a:t>
            </a:fld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35693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152400"/>
            <a:ext cx="975106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1600200"/>
            <a:ext cx="4875530" cy="45720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412" y="1600200"/>
            <a:ext cx="4875530" cy="45720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67C2A3-CD19-48AB-9F64-ECCF75182EDD}" type="datetime1">
              <a:rPr lang="en-US"/>
              <a:t>3/26/2022</a:t>
            </a:fld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97796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152400"/>
            <a:ext cx="9751060" cy="12954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1524000"/>
            <a:ext cx="4875530" cy="816429"/>
          </a:xfrm>
        </p:spPr>
        <p:txBody>
          <a:bodyPr anchor="ctr">
            <a:norm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2413000"/>
            <a:ext cx="4875530" cy="3759199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4412" y="1524000"/>
            <a:ext cx="4875530" cy="816429"/>
          </a:xfrm>
        </p:spPr>
        <p:txBody>
          <a:bodyPr anchor="ctr">
            <a:norm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94412" y="2413000"/>
            <a:ext cx="4875530" cy="3759199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E8C1-7C87-4705-AB97-8CD17D208E3F}" type="datetime1">
              <a:rPr lang="en-US"/>
              <a:t>3/26/2022</a:t>
            </a:fld>
            <a:endParaRPr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87039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C624E-DF92-4841-B9B9-DD11AA239B85}" type="datetime1">
              <a:rPr lang="en-US"/>
              <a:t>3/26/2022</a:t>
            </a:fld>
            <a:endParaRPr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6903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bottom graphic"/>
          <p:cNvGrpSpPr/>
          <p:nvPr/>
        </p:nvGrpSpPr>
        <p:grpSpPr>
          <a:xfrm>
            <a:off x="0" y="5409216"/>
            <a:ext cx="12188825" cy="1462483"/>
            <a:chOff x="0" y="4056912"/>
            <a:chExt cx="9144000" cy="1096862"/>
          </a:xfrm>
        </p:grpSpPr>
        <p:sp>
          <p:nvSpPr>
            <p:cNvPr id="9" name="Freeform 8"/>
            <p:cNvSpPr/>
            <p:nvPr/>
          </p:nvSpPr>
          <p:spPr bwMode="ltGray">
            <a:xfrm rot="5400000">
              <a:off x="4119794" y="119293"/>
              <a:ext cx="904412" cy="9144000"/>
            </a:xfrm>
            <a:custGeom>
              <a:avLst/>
              <a:gdLst/>
              <a:ahLst/>
              <a:cxnLst/>
              <a:rect l="l" t="t" r="r" b="b"/>
              <a:pathLst>
                <a:path w="904412" h="9144000">
                  <a:moveTo>
                    <a:pt x="0" y="0"/>
                  </a:moveTo>
                  <a:lnTo>
                    <a:pt x="904412" y="0"/>
                  </a:lnTo>
                  <a:lnTo>
                    <a:pt x="904412" y="9144000"/>
                  </a:lnTo>
                  <a:lnTo>
                    <a:pt x="391235" y="9144000"/>
                  </a:lnTo>
                  <a:cubicBezTo>
                    <a:pt x="445385" y="6730684"/>
                    <a:pt x="250230" y="1995757"/>
                    <a:pt x="0" y="0"/>
                  </a:cubicBezTo>
                  <a:close/>
                </a:path>
              </a:pathLst>
            </a:custGeom>
            <a:solidFill>
              <a:schemeClr val="tx1"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dirty="0"/>
            </a:p>
          </p:txBody>
        </p:sp>
        <p:sp>
          <p:nvSpPr>
            <p:cNvPr id="10" name="Rectangle 72"/>
            <p:cNvSpPr/>
            <p:nvPr/>
          </p:nvSpPr>
          <p:spPr bwMode="ltGray">
            <a:xfrm rot="5400000">
              <a:off x="4023569" y="33343"/>
              <a:ext cx="1096862" cy="9144000"/>
            </a:xfrm>
            <a:custGeom>
              <a:avLst/>
              <a:gdLst/>
              <a:ahLst/>
              <a:cxnLst/>
              <a:rect l="l" t="t" r="r" b="b"/>
              <a:pathLst>
                <a:path w="1096862" h="9144000">
                  <a:moveTo>
                    <a:pt x="1096861" y="9136375"/>
                  </a:moveTo>
                  <a:lnTo>
                    <a:pt x="1096861" y="0"/>
                  </a:lnTo>
                  <a:lnTo>
                    <a:pt x="1096862" y="0"/>
                  </a:lnTo>
                  <a:lnTo>
                    <a:pt x="1096862" y="9136375"/>
                  </a:lnTo>
                  <a:close/>
                  <a:moveTo>
                    <a:pt x="0" y="0"/>
                  </a:moveTo>
                  <a:lnTo>
                    <a:pt x="142171" y="0"/>
                  </a:lnTo>
                  <a:cubicBezTo>
                    <a:pt x="214017" y="532804"/>
                    <a:pt x="281641" y="1260834"/>
                    <a:pt x="340913" y="2087809"/>
                  </a:cubicBezTo>
                  <a:cubicBezTo>
                    <a:pt x="492781" y="4358443"/>
                    <a:pt x="587048" y="7374964"/>
                    <a:pt x="547354" y="9144000"/>
                  </a:cubicBezTo>
                  <a:lnTo>
                    <a:pt x="452132" y="9144000"/>
                  </a:lnTo>
                  <a:cubicBezTo>
                    <a:pt x="484963" y="4670358"/>
                    <a:pt x="240277" y="2482661"/>
                    <a:pt x="0" y="0"/>
                  </a:cubicBezTo>
                  <a:close/>
                </a:path>
              </a:pathLst>
            </a:custGeom>
            <a:solidFill>
              <a:schemeClr val="tx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dirty="0"/>
            </a:p>
          </p:txBody>
        </p:sp>
      </p:grp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A3AE1-4360-4D5B-BDBC-656B872DD533}" type="datetime1">
              <a:rPr lang="en-US"/>
              <a:t>3/26/2022</a:t>
            </a:fld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25395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75530" y="1600200"/>
            <a:ext cx="6094413" cy="45720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8883" y="1600202"/>
            <a:ext cx="3453500" cy="4571999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accent1">
                    <a:lumMod val="75000"/>
                  </a:schemeClr>
                </a:solidFill>
              </a:defRPr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90708-46A4-4851-883E-8DFB8939107E}" type="datetime1">
              <a:rPr lang="en-US"/>
              <a:t>3/26/2022</a:t>
            </a:fld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83960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1218887" y="1600200"/>
            <a:ext cx="6703850" cy="3657600"/>
          </a:xfrm>
          <a:prstGeom prst="roundRect">
            <a:avLst>
              <a:gd name="adj" fmla="val 3098"/>
            </a:avLst>
          </a:prstGeom>
        </p:spPr>
        <p:txBody>
          <a:bodyPr>
            <a:normAutofit/>
          </a:bodyPr>
          <a:lstStyle>
            <a:lvl1pPr marL="0" indent="0">
              <a:buNone/>
              <a:defRPr sz="2700"/>
            </a:lvl1pPr>
            <a:lvl2pPr marL="609493" indent="0">
              <a:buNone/>
              <a:defRPr sz="3700"/>
            </a:lvl2pPr>
            <a:lvl3pPr marL="1218987" indent="0">
              <a:buNone/>
              <a:defRPr sz="3200"/>
            </a:lvl3pPr>
            <a:lvl4pPr marL="1828480" indent="0">
              <a:buNone/>
              <a:defRPr sz="2700"/>
            </a:lvl4pPr>
            <a:lvl5pPr marL="2437973" indent="0">
              <a:buNone/>
              <a:defRPr sz="2700"/>
            </a:lvl5pPr>
            <a:lvl6pPr marL="3047467" indent="0">
              <a:buNone/>
              <a:defRPr sz="2700"/>
            </a:lvl6pPr>
            <a:lvl7pPr marL="3656960" indent="0">
              <a:buNone/>
              <a:defRPr sz="2700"/>
            </a:lvl7pPr>
            <a:lvl8pPr marL="4266453" indent="0">
              <a:buNone/>
              <a:defRPr sz="2700"/>
            </a:lvl8pPr>
            <a:lvl9pPr marL="4875947" indent="0">
              <a:buNone/>
              <a:defRPr sz="2700"/>
            </a:lvl9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25883" y="1600200"/>
            <a:ext cx="2844059" cy="3759200"/>
          </a:xfrm>
        </p:spPr>
        <p:txBody>
          <a:bodyPr anchor="b">
            <a:normAutofit/>
          </a:bodyPr>
          <a:lstStyle>
            <a:lvl1pPr marL="0" indent="0">
              <a:buNone/>
              <a:defRPr sz="2800">
                <a:solidFill>
                  <a:schemeClr val="accent1">
                    <a:lumMod val="75000"/>
                  </a:schemeClr>
                </a:solidFill>
              </a:defRPr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88EFFC-86AE-4294-A319-CAFC2651994B}" type="datetime1">
              <a:rPr lang="en-US"/>
              <a:t>3/26/2022</a:t>
            </a:fld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42985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bottom graphic"/>
          <p:cNvGrpSpPr/>
          <p:nvPr/>
        </p:nvGrpSpPr>
        <p:grpSpPr>
          <a:xfrm>
            <a:off x="0" y="5409216"/>
            <a:ext cx="12188825" cy="1462483"/>
            <a:chOff x="0" y="4056912"/>
            <a:chExt cx="9144000" cy="1096862"/>
          </a:xfrm>
        </p:grpSpPr>
        <p:sp>
          <p:nvSpPr>
            <p:cNvPr id="21" name="Freeform 20"/>
            <p:cNvSpPr/>
            <p:nvPr/>
          </p:nvSpPr>
          <p:spPr bwMode="ltGray">
            <a:xfrm rot="5400000">
              <a:off x="4119794" y="119293"/>
              <a:ext cx="904412" cy="9144000"/>
            </a:xfrm>
            <a:custGeom>
              <a:avLst/>
              <a:gdLst/>
              <a:ahLst/>
              <a:cxnLst/>
              <a:rect l="l" t="t" r="r" b="b"/>
              <a:pathLst>
                <a:path w="904412" h="9144000">
                  <a:moveTo>
                    <a:pt x="0" y="0"/>
                  </a:moveTo>
                  <a:lnTo>
                    <a:pt x="904412" y="0"/>
                  </a:lnTo>
                  <a:lnTo>
                    <a:pt x="904412" y="9144000"/>
                  </a:lnTo>
                  <a:lnTo>
                    <a:pt x="391235" y="9144000"/>
                  </a:lnTo>
                  <a:cubicBezTo>
                    <a:pt x="445385" y="6730684"/>
                    <a:pt x="250230" y="1995757"/>
                    <a:pt x="0" y="0"/>
                  </a:cubicBezTo>
                  <a:close/>
                </a:path>
              </a:pathLst>
            </a:custGeom>
            <a:solidFill>
              <a:schemeClr val="tx1"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dirty="0"/>
            </a:p>
          </p:txBody>
        </p:sp>
        <p:sp>
          <p:nvSpPr>
            <p:cNvPr id="18" name="Rectangle 72"/>
            <p:cNvSpPr/>
            <p:nvPr/>
          </p:nvSpPr>
          <p:spPr bwMode="ltGray">
            <a:xfrm rot="5400000">
              <a:off x="4023569" y="33343"/>
              <a:ext cx="1096862" cy="9144000"/>
            </a:xfrm>
            <a:custGeom>
              <a:avLst/>
              <a:gdLst/>
              <a:ahLst/>
              <a:cxnLst/>
              <a:rect l="l" t="t" r="r" b="b"/>
              <a:pathLst>
                <a:path w="1096862" h="9144000">
                  <a:moveTo>
                    <a:pt x="1096861" y="9136375"/>
                  </a:moveTo>
                  <a:lnTo>
                    <a:pt x="1096861" y="0"/>
                  </a:lnTo>
                  <a:lnTo>
                    <a:pt x="1096862" y="0"/>
                  </a:lnTo>
                  <a:lnTo>
                    <a:pt x="1096862" y="9136375"/>
                  </a:lnTo>
                  <a:close/>
                  <a:moveTo>
                    <a:pt x="0" y="0"/>
                  </a:moveTo>
                  <a:lnTo>
                    <a:pt x="142171" y="0"/>
                  </a:lnTo>
                  <a:cubicBezTo>
                    <a:pt x="214017" y="532804"/>
                    <a:pt x="281641" y="1260834"/>
                    <a:pt x="340913" y="2087809"/>
                  </a:cubicBezTo>
                  <a:cubicBezTo>
                    <a:pt x="492781" y="4358443"/>
                    <a:pt x="587048" y="7374964"/>
                    <a:pt x="547354" y="9144000"/>
                  </a:cubicBezTo>
                  <a:lnTo>
                    <a:pt x="452132" y="9144000"/>
                  </a:lnTo>
                  <a:cubicBezTo>
                    <a:pt x="484963" y="4670358"/>
                    <a:pt x="240277" y="2482661"/>
                    <a:pt x="0" y="0"/>
                  </a:cubicBezTo>
                  <a:close/>
                </a:path>
              </a:pathLst>
            </a:custGeom>
            <a:solidFill>
              <a:schemeClr val="tx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dirty="0"/>
            </a:p>
          </p:txBody>
        </p:sp>
      </p:grpSp>
      <p:grpSp>
        <p:nvGrpSpPr>
          <p:cNvPr id="7" name="squares"/>
          <p:cNvGrpSpPr/>
          <p:nvPr/>
        </p:nvGrpSpPr>
        <p:grpSpPr>
          <a:xfrm>
            <a:off x="1" y="800551"/>
            <a:ext cx="1063023" cy="524183"/>
            <a:chOff x="0" y="452558"/>
            <a:chExt cx="914400" cy="524182"/>
          </a:xfrm>
        </p:grpSpPr>
        <p:sp>
          <p:nvSpPr>
            <p:cNvPr id="8" name="Rounded Rectangle 7"/>
            <p:cNvSpPr/>
            <p:nvPr/>
          </p:nvSpPr>
          <p:spPr>
            <a:xfrm>
              <a:off x="591671" y="452558"/>
              <a:ext cx="322729" cy="524180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dirty="0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215154" y="452558"/>
              <a:ext cx="322729" cy="524180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dirty="0"/>
            </a:p>
          </p:txBody>
        </p:sp>
        <p:sp>
          <p:nvSpPr>
            <p:cNvPr id="10" name="Round Same Side Corner Rectangle 9"/>
            <p:cNvSpPr/>
            <p:nvPr/>
          </p:nvSpPr>
          <p:spPr>
            <a:xfrm rot="5400000">
              <a:off x="-181408" y="633966"/>
              <a:ext cx="524182" cy="161366"/>
            </a:xfrm>
            <a:prstGeom prst="round2SameRect">
              <a:avLst>
                <a:gd name="adj1" fmla="val 29167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dirty="0"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18883" y="152400"/>
            <a:ext cx="9751060" cy="1295400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8883" y="1600200"/>
            <a:ext cx="9751060" cy="4572000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18883" y="6448425"/>
            <a:ext cx="8288401" cy="180976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547913" y="6448425"/>
            <a:ext cx="1422030" cy="180976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D29E8617-6EA8-4B97-A5E8-E18E98765EE2}" type="datetime1">
              <a:rPr lang="en-US"/>
              <a:pPr/>
              <a:t>3/26/2022</a:t>
            </a:fld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71516" y="6448425"/>
            <a:ext cx="812588" cy="180976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34C99D79-8A4B-4031-B1E0-AF26F8EDF2BC}" type="slidenum">
              <a:rPr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826826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1218987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90000"/>
        </a:lnSpc>
        <a:spcBef>
          <a:spcPts val="1800"/>
        </a:spcBef>
        <a:buClr>
          <a:schemeClr val="accent1">
            <a:lumMod val="75000"/>
          </a:schemeClr>
        </a:buClr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55772" indent="-304747" algn="l" defTabSz="1218987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Font typeface="Arial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06797" indent="-30474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57822" indent="-30474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108847" indent="-30474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59872" indent="-30474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3010897" indent="-30474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61922" indent="-30474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912947" indent="-30474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stackoverflow.com/questions/69775792/loading-yelp-kaggle-dataset-on-google-colab-taking-too-long" TargetMode="External"/><Relationship Id="rId2" Type="http://schemas.openxmlformats.org/officeDocument/2006/relationships/hyperlink" Target="https://stackoverflow.com/questions/43886124/api-to-get-all-the-reviews-and-rating-from-google-for-business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stackoverflow.com/questions/6965847/obtaining-more-than-20-results-with-google-places-api" TargetMode="External"/><Relationship Id="rId4" Type="http://schemas.openxmlformats.org/officeDocument/2006/relationships/hyperlink" Target="https://stackoverflow.com/questions/55317894/how-to-sort-a-list-of-restaurant-names-by-restaurant-rating-possibly-from-googl/56403370#56403370" TargetMode="Externa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s://developer.twitter.com/en/docs/twitter-api/v1/tweets/search/guides/standard-operators" TargetMode="External"/><Relationship Id="rId3" Type="http://schemas.openxmlformats.org/officeDocument/2006/relationships/hyperlink" Target="https://www.quora.com/unanswered/What-is-the-best-API-to-use-for-restaurant-search-without-incurring-too-much-cost" TargetMode="External"/><Relationship Id="rId7" Type="http://schemas.openxmlformats.org/officeDocument/2006/relationships/hyperlink" Target="https://developer.twitter.com/apitools" TargetMode="External"/><Relationship Id="rId2" Type="http://schemas.openxmlformats.org/officeDocument/2006/relationships/hyperlink" Target="https://www.quora.com/What-is-the-best-API-source-for-access-to-a-restaurant-database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twitterdev/search-tweets-python" TargetMode="External"/><Relationship Id="rId5" Type="http://schemas.openxmlformats.org/officeDocument/2006/relationships/hyperlink" Target="https://github.com/twitterdev/" TargetMode="External"/><Relationship Id="rId4" Type="http://schemas.openxmlformats.org/officeDocument/2006/relationships/hyperlink" Target="https://github.com/zoehuang7/Yelp-Review-Analysis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postgresqltutorial.com/postgresql-python/connect/" TargetMode="External"/><Relationship Id="rId2" Type="http://schemas.openxmlformats.org/officeDocument/2006/relationships/hyperlink" Target="https://stackabuse.com/accessing-the-twitter-api-with-python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owardsdatascience.com/load-yelp-reviews-or-other-huge-json-files-with-ease-ad804c2f1537" TargetMode="External"/><Relationship Id="rId5" Type="http://schemas.openxmlformats.org/officeDocument/2006/relationships/hyperlink" Target="https://www.geeksforgeeks.org/adding-new-column-to-existing-dataframe-in-pandas/" TargetMode="External"/><Relationship Id="rId4" Type="http://schemas.openxmlformats.org/officeDocument/2006/relationships/hyperlink" Target="https://www.geeksforgeeks.org/postgresql-connect-to-postgresql-database-server-in-python/" TargetMode="Externa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progressive-charlestown.com/2013/07/charlestown-food-safety-and-health.html" TargetMode="External"/><Relationship Id="rId4" Type="http://schemas.openxmlformats.org/officeDocument/2006/relationships/image" Target="../media/image15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eg"/><Relationship Id="rId13" Type="http://schemas.openxmlformats.org/officeDocument/2006/relationships/diagramLayout" Target="../diagrams/layout4.xml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12" Type="http://schemas.openxmlformats.org/officeDocument/2006/relationships/diagramData" Target="../diagrams/data4.xml"/><Relationship Id="rId2" Type="http://schemas.openxmlformats.org/officeDocument/2006/relationships/notesSlide" Target="../notesSlides/notesSlide2.xml"/><Relationship Id="rId16" Type="http://schemas.microsoft.com/office/2007/relationships/diagramDrawing" Target="../diagrams/drawing4.xml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3.xml"/><Relationship Id="rId11" Type="http://schemas.openxmlformats.org/officeDocument/2006/relationships/image" Target="../media/image27.png"/><Relationship Id="rId5" Type="http://schemas.openxmlformats.org/officeDocument/2006/relationships/diagramQuickStyle" Target="../diagrams/quickStyle3.xml"/><Relationship Id="rId15" Type="http://schemas.openxmlformats.org/officeDocument/2006/relationships/diagramColors" Target="../diagrams/colors4.xml"/><Relationship Id="rId10" Type="http://schemas.openxmlformats.org/officeDocument/2006/relationships/hyperlink" Target="https://creativecommons.org/licenses/by-sa/3.0/" TargetMode="External"/><Relationship Id="rId4" Type="http://schemas.openxmlformats.org/officeDocument/2006/relationships/diagramLayout" Target="../diagrams/layout3.xml"/><Relationship Id="rId9" Type="http://schemas.openxmlformats.org/officeDocument/2006/relationships/hyperlink" Target="https://www.htnovo.net/2020/06/google-evidenzia-snippet-ricerca-sito-web.html" TargetMode="External"/><Relationship Id="rId14" Type="http://schemas.openxmlformats.org/officeDocument/2006/relationships/diagramQuickStyle" Target="../diagrams/quickStyl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7.png"/><Relationship Id="rId5" Type="http://schemas.openxmlformats.org/officeDocument/2006/relationships/hyperlink" Target="https://creativecommons.org/licenses/by-sa/3.0/" TargetMode="External"/><Relationship Id="rId4" Type="http://schemas.openxmlformats.org/officeDocument/2006/relationships/hyperlink" Target="https://www.htnovo.net/2020/06/google-evidenzia-snippet-ricerca-sito-web.html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Food for Thought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324" y="2089595"/>
            <a:ext cx="9981088" cy="822960"/>
          </a:xfrm>
        </p:spPr>
        <p:txBody>
          <a:bodyPr>
            <a:normAutofit/>
          </a:bodyPr>
          <a:lstStyle/>
          <a:p>
            <a:r>
              <a:rPr lang="en-US" dirty="0"/>
              <a:t>A Comparative Analysis of Restaurant Ratings vs. Risk Scores </a:t>
            </a:r>
          </a:p>
        </p:txBody>
      </p:sp>
    </p:spTree>
    <p:extLst>
      <p:ext uri="{BB962C8B-B14F-4D97-AF65-F5344CB8AC3E}">
        <p14:creationId xmlns:p14="http://schemas.microsoft.com/office/powerpoint/2010/main" val="2801835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079867-EA18-4877-B830-2992E30818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8883" y="152400"/>
            <a:ext cx="9751060" cy="1295400"/>
          </a:xfrm>
        </p:spPr>
        <p:txBody>
          <a:bodyPr vert="horz" lIns="121899" tIns="60949" rIns="121899" bIns="60949" rtlCol="0" anchor="b">
            <a:normAutofit/>
          </a:bodyPr>
          <a:lstStyle/>
          <a:p>
            <a:r>
              <a:rPr lang="en-US" dirty="0"/>
              <a:t>Data Cleaning and Filtering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525351-1D57-47FD-B208-02E0A9707D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47800"/>
            <a:ext cx="12188825" cy="5351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392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079867-EA18-4877-B830-2992E30818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8883" y="152400"/>
            <a:ext cx="9751060" cy="1295400"/>
          </a:xfrm>
        </p:spPr>
        <p:txBody>
          <a:bodyPr vert="horz" lIns="121899" tIns="60949" rIns="121899" bIns="60949" rtlCol="0" anchor="b">
            <a:normAutofit/>
          </a:bodyPr>
          <a:lstStyle/>
          <a:p>
            <a:r>
              <a:rPr lang="en-US" dirty="0"/>
              <a:t>Data Cleaning and Filtering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2E459FE-3930-4DE7-B422-3F7A3E2E27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3327" y="1752600"/>
            <a:ext cx="8202170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148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079867-EA18-4877-B830-2992E30818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8883" y="152400"/>
            <a:ext cx="9751060" cy="1295400"/>
          </a:xfrm>
        </p:spPr>
        <p:txBody>
          <a:bodyPr anchor="b">
            <a:normAutofit/>
          </a:bodyPr>
          <a:lstStyle/>
          <a:p>
            <a:r>
              <a:rPr lang="en-US" dirty="0"/>
              <a:t>Joining Our Data Sources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6DF3EE-CE99-4541-A8B0-D65D6C7B52A7}"/>
              </a:ext>
            </a:extLst>
          </p:cNvPr>
          <p:cNvSpPr txBox="1"/>
          <p:nvPr/>
        </p:nvSpPr>
        <p:spPr>
          <a:xfrm>
            <a:off x="1065212" y="2274838"/>
            <a:ext cx="1059180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We created a new dataset that joined all the elements of the Food Inspection dataset with the ratings and business status of the Google dataset that met our parameters.</a:t>
            </a:r>
          </a:p>
          <a:p>
            <a:pPr marL="952393" lvl="1" indent="-342900">
              <a:buFont typeface="Wingdings" panose="05000000000000000000" pitchFamily="2" charset="2"/>
              <a:buChar char="§"/>
            </a:pPr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To make this work we split the Google addresses on the comma and made it all uppercase to match the Food Inspection dataset</a:t>
            </a:r>
          </a:p>
          <a:p>
            <a:pPr marL="952393" lvl="1" indent="-34290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1D1C1D"/>
                </a:solidFill>
                <a:latin typeface="Slack-Lato"/>
              </a:rPr>
              <a:t>Capitalizing for better matching</a:t>
            </a:r>
          </a:p>
          <a:p>
            <a:pPr marL="952393" lvl="1" indent="-342900">
              <a:buFont typeface="Wingdings" panose="05000000000000000000" pitchFamily="2" charset="2"/>
              <a:buChar char="§"/>
            </a:pPr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Stripping the city from address to match datasets</a:t>
            </a:r>
          </a:p>
          <a:p>
            <a:pPr marL="952393" lvl="1" indent="-342900">
              <a:buFont typeface="Wingdings" panose="05000000000000000000" pitchFamily="2" charset="2"/>
              <a:buChar char="§"/>
            </a:pPr>
            <a:endParaRPr lang="en-US" b="0" i="0" dirty="0">
              <a:solidFill>
                <a:srgbClr val="1D1C1D"/>
              </a:solidFill>
              <a:effectLst/>
              <a:latin typeface="Slack-Lato"/>
            </a:endParaRPr>
          </a:p>
        </p:txBody>
      </p:sp>
    </p:spTree>
    <p:extLst>
      <p:ext uri="{BB962C8B-B14F-4D97-AF65-F5344CB8AC3E}">
        <p14:creationId xmlns:p14="http://schemas.microsoft.com/office/powerpoint/2010/main" val="1678920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079867-EA18-4877-B830-2992E30818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8883" y="152400"/>
            <a:ext cx="9751060" cy="1295400"/>
          </a:xfrm>
        </p:spPr>
        <p:txBody>
          <a:bodyPr anchor="b">
            <a:normAutofit/>
          </a:bodyPr>
          <a:lstStyle/>
          <a:p>
            <a:r>
              <a:rPr lang="en-US" dirty="0"/>
              <a:t>Joining Our Data Sources (cont.)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B02930-3F3C-4844-86F3-033310B8AA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813" y="1447800"/>
            <a:ext cx="11734800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220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079867-EA18-4877-B830-2992E30818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8883" y="152400"/>
            <a:ext cx="9751060" cy="1295400"/>
          </a:xfrm>
        </p:spPr>
        <p:txBody>
          <a:bodyPr anchor="b">
            <a:normAutofit/>
          </a:bodyPr>
          <a:lstStyle/>
          <a:p>
            <a:r>
              <a:rPr lang="en-US" dirty="0"/>
              <a:t>Joining Our Data Sources (cont.)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BDA90B-0DFC-444F-8177-7EE8889E40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9731" y="1600200"/>
            <a:ext cx="12188825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387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079867-EA18-4877-B830-2992E30818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8883" y="152400"/>
            <a:ext cx="9751060" cy="1295400"/>
          </a:xfrm>
        </p:spPr>
        <p:txBody>
          <a:bodyPr anchor="b">
            <a:normAutofit/>
          </a:bodyPr>
          <a:lstStyle/>
          <a:p>
            <a:r>
              <a:rPr lang="en-US" dirty="0"/>
              <a:t>Data Analysis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7CF96D-A9FA-4223-B7B5-7F7CB2E5EE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258" t="8401"/>
          <a:stretch/>
        </p:blipFill>
        <p:spPr>
          <a:xfrm>
            <a:off x="227012" y="1447800"/>
            <a:ext cx="1158240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298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079867-EA18-4877-B830-2992E30818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8883" y="152400"/>
            <a:ext cx="9751060" cy="1295400"/>
          </a:xfrm>
        </p:spPr>
        <p:txBody>
          <a:bodyPr anchor="b">
            <a:normAutofit/>
          </a:bodyPr>
          <a:lstStyle/>
          <a:p>
            <a:r>
              <a:rPr lang="en-US" dirty="0"/>
              <a:t>Data Analysis</a:t>
            </a:r>
          </a:p>
        </p:txBody>
      </p:sp>
      <p:pic>
        <p:nvPicPr>
          <p:cNvPr id="11" name="Picture 10" descr="Graphical user interface, application, table&#10;&#10;Description automatically generated">
            <a:extLst>
              <a:ext uri="{FF2B5EF4-FFF2-40B4-BE49-F238E27FC236}">
                <a16:creationId xmlns:a16="http://schemas.microsoft.com/office/drawing/2014/main" id="{090A4287-E6F4-4035-94FA-89D199193ED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5" t="53978"/>
          <a:stretch/>
        </p:blipFill>
        <p:spPr>
          <a:xfrm>
            <a:off x="150812" y="1447800"/>
            <a:ext cx="12038013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2931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079867-EA18-4877-B830-2992E30818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8883" y="152400"/>
            <a:ext cx="9751060" cy="1295400"/>
          </a:xfrm>
        </p:spPr>
        <p:txBody>
          <a:bodyPr anchor="b">
            <a:normAutofit/>
          </a:bodyPr>
          <a:lstStyle/>
          <a:p>
            <a:r>
              <a:rPr lang="en-US" dirty="0"/>
              <a:t>Data Analysis</a:t>
            </a:r>
          </a:p>
        </p:txBody>
      </p:sp>
      <p:pic>
        <p:nvPicPr>
          <p:cNvPr id="4" name="Picture 3" descr="Graphical user interface, table, Word&#10;&#10;Description automatically generated">
            <a:extLst>
              <a:ext uri="{FF2B5EF4-FFF2-40B4-BE49-F238E27FC236}">
                <a16:creationId xmlns:a16="http://schemas.microsoft.com/office/drawing/2014/main" id="{63BB87D4-0BDC-40EF-9F5B-7D73803B0E9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2" t="52962" r="61462" b="-206"/>
          <a:stretch/>
        </p:blipFill>
        <p:spPr>
          <a:xfrm>
            <a:off x="455612" y="1447800"/>
            <a:ext cx="11506200" cy="5290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7098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079867-EA18-4877-B830-2992E30818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8883" y="152400"/>
            <a:ext cx="9751060" cy="1295400"/>
          </a:xfrm>
        </p:spPr>
        <p:txBody>
          <a:bodyPr anchor="b">
            <a:normAutofit/>
          </a:bodyPr>
          <a:lstStyle/>
          <a:p>
            <a:r>
              <a:rPr lang="en-US" dirty="0"/>
              <a:t>Data Analysis</a:t>
            </a:r>
          </a:p>
        </p:txBody>
      </p:sp>
      <p:pic>
        <p:nvPicPr>
          <p:cNvPr id="4" name="Picture 3" descr="Graphical user interface, application, table&#10;&#10;Description automatically generated">
            <a:extLst>
              <a:ext uri="{FF2B5EF4-FFF2-40B4-BE49-F238E27FC236}">
                <a16:creationId xmlns:a16="http://schemas.microsoft.com/office/drawing/2014/main" id="{B3EA57D1-322C-42B8-A5EA-101AFEE3884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62" t="30395"/>
          <a:stretch/>
        </p:blipFill>
        <p:spPr>
          <a:xfrm>
            <a:off x="150812" y="1472783"/>
            <a:ext cx="11811000" cy="5324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6055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079867-EA18-4877-B830-2992E30818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8883" y="152400"/>
            <a:ext cx="9751060" cy="1295400"/>
          </a:xfrm>
        </p:spPr>
        <p:txBody>
          <a:bodyPr anchor="b">
            <a:normAutofit/>
          </a:bodyPr>
          <a:lstStyle/>
          <a:p>
            <a:r>
              <a:rPr lang="en-US" dirty="0"/>
              <a:t>Data Analysis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960E6076-CF9A-4877-9A04-7B93779AE4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200" y="1371600"/>
            <a:ext cx="11020425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740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218883" y="152400"/>
            <a:ext cx="9751060" cy="1295400"/>
          </a:xfrm>
        </p:spPr>
        <p:txBody>
          <a:bodyPr anchor="b">
            <a:normAutofit/>
          </a:bodyPr>
          <a:lstStyle/>
          <a:p>
            <a:r>
              <a:rPr lang="en-US" dirty="0"/>
              <a:t>Group Three Team Members</a:t>
            </a:r>
          </a:p>
        </p:txBody>
      </p:sp>
      <p:graphicFrame>
        <p:nvGraphicFramePr>
          <p:cNvPr id="8" name="Content Placeholder 5">
            <a:extLst>
              <a:ext uri="{FF2B5EF4-FFF2-40B4-BE49-F238E27FC236}">
                <a16:creationId xmlns:a16="http://schemas.microsoft.com/office/drawing/2014/main" id="{325036CD-DDE9-6DC3-69A2-4DA0EB938ED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48830714"/>
              </p:ext>
            </p:extLst>
          </p:nvPr>
        </p:nvGraphicFramePr>
        <p:xfrm>
          <a:off x="1218882" y="1143000"/>
          <a:ext cx="9751060" cy="457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41341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079867-EA18-4877-B830-2992E30818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136E08-D19B-4AAA-8A7E-1B5E66299B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were able to merge our data sources successfully in Python</a:t>
            </a:r>
          </a:p>
          <a:p>
            <a:r>
              <a:rPr lang="en-US" dirty="0"/>
              <a:t>Using PostgreSQL to load our data, we could then query both sources for comparison</a:t>
            </a:r>
          </a:p>
          <a:p>
            <a:r>
              <a:rPr lang="en-US" dirty="0"/>
              <a:t>If we had more time, we could dig more into the correlations and see how closely they were related</a:t>
            </a:r>
          </a:p>
        </p:txBody>
      </p:sp>
    </p:spTree>
    <p:extLst>
      <p:ext uri="{BB962C8B-B14F-4D97-AF65-F5344CB8AC3E}">
        <p14:creationId xmlns:p14="http://schemas.microsoft.com/office/powerpoint/2010/main" val="3645601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079867-EA18-4877-B830-2992E30818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8883" y="152400"/>
            <a:ext cx="9751060" cy="1295400"/>
          </a:xfrm>
        </p:spPr>
        <p:txBody>
          <a:bodyPr anchor="b">
            <a:normAutofit/>
          </a:bodyPr>
          <a:lstStyle/>
          <a:p>
            <a:r>
              <a:rPr lang="en-US" dirty="0"/>
              <a:t>Final Comments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43B6C57A-0380-15CD-D295-CF68F37CD5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8883" y="1600200"/>
            <a:ext cx="9751060" cy="4572000"/>
          </a:xfrm>
        </p:spPr>
        <p:txBody>
          <a:bodyPr>
            <a:normAutofit/>
          </a:bodyPr>
          <a:lstStyle/>
          <a:p>
            <a:r>
              <a:rPr lang="en-US" dirty="0"/>
              <a:t>Successes:</a:t>
            </a:r>
          </a:p>
          <a:p>
            <a:pPr marL="908225" lvl="1" indent="-457200">
              <a:buFont typeface="Wingdings" panose="05000000000000000000" pitchFamily="2" charset="2"/>
              <a:buChar char="§"/>
            </a:pPr>
            <a:r>
              <a:rPr lang="en-US" dirty="0"/>
              <a:t>Package for PostgreSQL downloads </a:t>
            </a:r>
          </a:p>
          <a:p>
            <a:pPr marL="908225" lvl="1" indent="-457200">
              <a:buFont typeface="Wingdings" panose="05000000000000000000" pitchFamily="2" charset="2"/>
              <a:buChar char="§"/>
            </a:pPr>
            <a:endParaRPr lang="en-US" dirty="0"/>
          </a:p>
          <a:p>
            <a:r>
              <a:rPr lang="en-US" dirty="0"/>
              <a:t>Challenges:</a:t>
            </a:r>
          </a:p>
          <a:p>
            <a:pPr marL="908225" lvl="1" indent="-457200">
              <a:buFont typeface="Wingdings" panose="05000000000000000000" pitchFamily="2" charset="2"/>
              <a:buChar char="§"/>
            </a:pPr>
            <a:r>
              <a:rPr lang="en-US" dirty="0"/>
              <a:t>.csv files in PostgreSQL</a:t>
            </a:r>
          </a:p>
          <a:p>
            <a:pPr marL="908225" lvl="1" indent="-457200">
              <a:buFont typeface="Wingdings" panose="05000000000000000000" pitchFamily="2" charset="2"/>
              <a:buChar char="§"/>
            </a:pPr>
            <a:r>
              <a:rPr lang="en-US" dirty="0"/>
              <a:t>Twitter searches</a:t>
            </a:r>
          </a:p>
          <a:p>
            <a:r>
              <a:rPr lang="en-US" dirty="0"/>
              <a:t>Lessons Learned:</a:t>
            </a:r>
          </a:p>
          <a:p>
            <a:pPr marL="908225" lvl="1" indent="-457200">
              <a:buFont typeface="Wingdings" panose="05000000000000000000" pitchFamily="2" charset="2"/>
              <a:buChar char="§"/>
            </a:pPr>
            <a:r>
              <a:rPr lang="en-US" dirty="0"/>
              <a:t>Don’t look up inspection data for restaurants you really love…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308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079867-EA18-4877-B830-2992E30818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en-US" dirty="0"/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4221802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E0B8E41-458B-42D8-8BD1-22ED88F5D3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8883" y="152400"/>
            <a:ext cx="9751060" cy="1295400"/>
          </a:xfrm>
        </p:spPr>
        <p:txBody>
          <a:bodyPr anchor="b">
            <a:normAutofit/>
          </a:bodyPr>
          <a:lstStyle/>
          <a:p>
            <a:r>
              <a:rPr lang="en-US" dirty="0"/>
              <a:t>Data Resources</a:t>
            </a:r>
          </a:p>
        </p:txBody>
      </p:sp>
      <p:graphicFrame>
        <p:nvGraphicFramePr>
          <p:cNvPr id="13" name="Content Placeholder 4">
            <a:extLst>
              <a:ext uri="{FF2B5EF4-FFF2-40B4-BE49-F238E27FC236}">
                <a16:creationId xmlns:a16="http://schemas.microsoft.com/office/drawing/2014/main" id="{3C421D6B-5825-8BF8-811D-979389C080F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3272906"/>
              </p:ext>
            </p:extLst>
          </p:nvPr>
        </p:nvGraphicFramePr>
        <p:xfrm>
          <a:off x="1218883" y="1600200"/>
          <a:ext cx="9751060" cy="457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49362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E0B8E41-458B-42D8-8BD1-22ED88F5D3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3F7DB4A-62A7-40B0-9E9F-227162079A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Stack overflow</a:t>
            </a:r>
          </a:p>
          <a:p>
            <a:pPr lvl="1"/>
            <a:r>
              <a:rPr lang="en-US" sz="2000" dirty="0">
                <a:hlinkClick r:id="rId2"/>
              </a:rPr>
              <a:t>https://stackoverflow.com/questions/43886124/api-to-get-all-the-reviews-and-rating-from-google-for-business</a:t>
            </a:r>
            <a:endParaRPr lang="en-US" sz="2000" dirty="0"/>
          </a:p>
          <a:p>
            <a:pPr lvl="1"/>
            <a:r>
              <a:rPr lang="en-US" sz="2000" dirty="0">
                <a:hlinkClick r:id="rId3"/>
              </a:rPr>
              <a:t>https://stackoverflow.com/questions/69775792/loading-yelp-kaggle-dataset-on-google-colab-taking-too-long</a:t>
            </a:r>
            <a:endParaRPr lang="en-US" sz="2000" dirty="0"/>
          </a:p>
          <a:p>
            <a:pPr lvl="1"/>
            <a:r>
              <a:rPr lang="en-US" sz="2000" dirty="0">
                <a:hlinkClick r:id="rId4"/>
              </a:rPr>
              <a:t>https://stackoverflow.com/questions/55317894/how-to-sort-a-list-of-restaurant-names-by-restaurant-rating-possibly-from-googl/56403370#56403370</a:t>
            </a:r>
            <a:endParaRPr lang="en-US" sz="2000" dirty="0"/>
          </a:p>
          <a:p>
            <a:pPr lvl="1"/>
            <a:r>
              <a:rPr lang="en-US" sz="2000" dirty="0">
                <a:hlinkClick r:id="rId5"/>
              </a:rPr>
              <a:t>https://stackoverflow.com/questions/6965847/obtaining-more-than-20-results-with-google-places-api</a:t>
            </a:r>
            <a:endParaRPr lang="en-US" sz="2000" dirty="0"/>
          </a:p>
          <a:p>
            <a:pPr lvl="1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44742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E0B8E41-458B-42D8-8BD1-22ED88F5D3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 (cont.)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3F7DB4A-62A7-40B0-9E9F-227162079A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sz="2400" dirty="0"/>
              <a:t>Quora</a:t>
            </a:r>
          </a:p>
          <a:p>
            <a:pPr lvl="1"/>
            <a:r>
              <a:rPr lang="en-US" sz="2000" dirty="0">
                <a:hlinkClick r:id="rId2"/>
              </a:rPr>
              <a:t>https://www.quora.com/What-is-the-best-API-source-for-access-to-a-restaurant-database</a:t>
            </a:r>
            <a:endParaRPr lang="en-US" sz="2000" dirty="0"/>
          </a:p>
          <a:p>
            <a:pPr lvl="1"/>
            <a:r>
              <a:rPr lang="en-US" sz="2000" dirty="0">
                <a:hlinkClick r:id="rId3"/>
              </a:rPr>
              <a:t>https://www.quora.com/unanswered/What-is-the-best-API-to-use-for-restaurant-search-without-incurring-too-much-cost</a:t>
            </a:r>
            <a:endParaRPr lang="en-US" sz="2000" dirty="0"/>
          </a:p>
          <a:p>
            <a:r>
              <a:rPr lang="en-US" sz="2400" dirty="0"/>
              <a:t>GitHub</a:t>
            </a:r>
          </a:p>
          <a:p>
            <a:pPr lvl="1"/>
            <a:r>
              <a:rPr lang="en-US" sz="2000" dirty="0">
                <a:hlinkClick r:id="rId4"/>
              </a:rPr>
              <a:t>https://github.com/zoehuang7/Yelp-Review-Analysis</a:t>
            </a:r>
            <a:endParaRPr lang="en-US" sz="2000" dirty="0"/>
          </a:p>
          <a:p>
            <a:pPr lvl="1"/>
            <a:r>
              <a:rPr lang="en-US" sz="2000" dirty="0">
                <a:hlinkClick r:id="rId5"/>
              </a:rPr>
              <a:t>https://github.com/twitterdev/</a:t>
            </a:r>
            <a:endParaRPr lang="en-US" sz="2000" dirty="0"/>
          </a:p>
          <a:p>
            <a:pPr lvl="1"/>
            <a:r>
              <a:rPr lang="en-US" sz="2000" dirty="0">
                <a:hlinkClick r:id="rId6"/>
              </a:rPr>
              <a:t>https://github.com/twitterdev/search-tweets-python</a:t>
            </a:r>
            <a:endParaRPr lang="en-US" sz="2000" dirty="0"/>
          </a:p>
          <a:p>
            <a:r>
              <a:rPr lang="en-US" sz="2400" dirty="0"/>
              <a:t>Twitter</a:t>
            </a:r>
          </a:p>
          <a:p>
            <a:pPr lvl="1"/>
            <a:r>
              <a:rPr lang="en-US" sz="2000" dirty="0">
                <a:hlinkClick r:id="rId7"/>
              </a:rPr>
              <a:t>https://developer.twitter.com/apitools</a:t>
            </a:r>
            <a:endParaRPr lang="en-US" sz="2000" dirty="0"/>
          </a:p>
          <a:p>
            <a:pPr lvl="1"/>
            <a:r>
              <a:rPr lang="en-US" sz="2000" dirty="0">
                <a:hlinkClick r:id="rId8"/>
              </a:rPr>
              <a:t>https://developer.twitter.com/en/docs/twitter-api/v1/tweets/search/guides/standard-operators</a:t>
            </a:r>
            <a:endParaRPr lang="en-US" sz="2000" dirty="0"/>
          </a:p>
          <a:p>
            <a:pPr lvl="1"/>
            <a:r>
              <a:rPr lang="en-US" sz="2000" dirty="0"/>
              <a:t>https://python-twitter.readthedocs.io/en/latest/</a:t>
            </a:r>
          </a:p>
        </p:txBody>
      </p:sp>
    </p:spTree>
    <p:extLst>
      <p:ext uri="{BB962C8B-B14F-4D97-AF65-F5344CB8AC3E}">
        <p14:creationId xmlns:p14="http://schemas.microsoft.com/office/powerpoint/2010/main" val="2807248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E0B8E41-458B-42D8-8BD1-22ED88F5D3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 (cont.)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3F7DB4A-62A7-40B0-9E9F-227162079A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400" dirty="0"/>
              <a:t>StackAbuse</a:t>
            </a:r>
          </a:p>
          <a:p>
            <a:pPr lvl="1"/>
            <a:r>
              <a:rPr lang="en-US" sz="2000" dirty="0">
                <a:hlinkClick r:id="rId2"/>
              </a:rPr>
              <a:t>https://stackabuse.com/accessing-the-twitter-api-with-python/</a:t>
            </a:r>
            <a:endParaRPr lang="en-US" sz="2000" dirty="0"/>
          </a:p>
          <a:p>
            <a:r>
              <a:rPr lang="en-US" sz="2400" dirty="0"/>
              <a:t>PostgreSQL Tutorial</a:t>
            </a:r>
          </a:p>
          <a:p>
            <a:pPr lvl="1"/>
            <a:r>
              <a:rPr lang="en-US" sz="2000" dirty="0">
                <a:hlinkClick r:id="rId3"/>
              </a:rPr>
              <a:t>https://postgresqltutorial.com/postgresql-python/connect/</a:t>
            </a:r>
            <a:endParaRPr lang="en-US" sz="2000" dirty="0"/>
          </a:p>
          <a:p>
            <a:r>
              <a:rPr lang="en-US" sz="2400" dirty="0"/>
              <a:t>GeeksforGeeks</a:t>
            </a:r>
          </a:p>
          <a:p>
            <a:pPr lvl="1"/>
            <a:r>
              <a:rPr lang="en-US" sz="2000" dirty="0">
                <a:hlinkClick r:id="rId4"/>
              </a:rPr>
              <a:t>https://www.geeksforgeeks.org/postgresql-connect-to-postgresql-database-server-in-python/</a:t>
            </a:r>
            <a:endParaRPr lang="en-US" sz="2000" dirty="0"/>
          </a:p>
          <a:p>
            <a:pPr lvl="1"/>
            <a:r>
              <a:rPr lang="en-US" sz="1800" dirty="0">
                <a:effectLst/>
                <a:latin typeface="Slack-Lato"/>
                <a:hlinkClick r:id="rId5"/>
              </a:rPr>
              <a:t>https://www.geeksforgeeks.org/adding-new-column-to-existing-dataframe-in-pandas/</a:t>
            </a:r>
            <a:endParaRPr lang="en-US" sz="1800" dirty="0">
              <a:effectLst/>
              <a:latin typeface="Slack-Lato"/>
            </a:endParaRPr>
          </a:p>
          <a:p>
            <a:pPr lvl="1"/>
            <a:r>
              <a:rPr lang="en-US" sz="1800" dirty="0">
                <a:effectLst/>
                <a:latin typeface="Slack-Lato"/>
                <a:hlinkClick r:id="rId3"/>
              </a:rPr>
              <a:t>https://postgresqltutorial.com/postgresql-python/connect/</a:t>
            </a:r>
            <a:endParaRPr lang="en-US" sz="1800" dirty="0">
              <a:effectLst/>
              <a:latin typeface="Slack-Lato"/>
            </a:endParaRPr>
          </a:p>
          <a:p>
            <a:pPr lvl="1"/>
            <a:r>
              <a:rPr lang="en-US" sz="1800" dirty="0">
                <a:effectLst/>
                <a:latin typeface="Slack-Lato"/>
                <a:hlinkClick r:id="rId4"/>
              </a:rPr>
              <a:t>https://www.geeksforgeeks.org/postgresql-connect-to-postgresql-database-server-in-python/</a:t>
            </a:r>
            <a:endParaRPr lang="en-US" sz="1800" dirty="0">
              <a:effectLst/>
              <a:latin typeface="Slack-Lato"/>
            </a:endParaRPr>
          </a:p>
          <a:p>
            <a:r>
              <a:rPr lang="en-US" sz="1800" dirty="0">
                <a:effectLst/>
                <a:latin typeface="Calibri" panose="020F0502020204030204" pitchFamily="34" charset="0"/>
                <a:hlinkClick r:id="rId6"/>
              </a:rPr>
              <a:t>https://towardsdatascience.com/load-yelp-reviews-or-other-huge-json-files-with-ease-ad804c2f1537</a:t>
            </a:r>
            <a:endParaRPr lang="en-US" sz="1800" dirty="0">
              <a:effectLst/>
              <a:latin typeface="Calibri" panose="020F0502020204030204" pitchFamily="34" charset="0"/>
            </a:endParaRPr>
          </a:p>
          <a:p>
            <a:endParaRPr lang="en-US" sz="2400" dirty="0"/>
          </a:p>
          <a:p>
            <a:pPr lvl="1"/>
            <a:endParaRPr lang="en-US" sz="2000" dirty="0"/>
          </a:p>
          <a:p>
            <a:pPr marL="451025" lvl="1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187401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E0B8E41-458B-42D8-8BD1-22ED88F5D3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3F7DB4A-62A7-40B0-9E9F-227162079A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75647" y="2552700"/>
            <a:ext cx="5637530" cy="1752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Prometheus- Greek god of numbers</a:t>
            </a:r>
          </a:p>
          <a:p>
            <a:pPr marL="0" indent="0">
              <a:buNone/>
            </a:pPr>
            <a:r>
              <a:rPr lang="en-US" sz="2400" dirty="0"/>
              <a:t>rn gesus- Random Number Generator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83684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4FF8D-08DD-4648-9737-897B211D6C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8883" y="152400"/>
            <a:ext cx="9751060" cy="1295400"/>
          </a:xfrm>
        </p:spPr>
        <p:txBody>
          <a:bodyPr anchor="b">
            <a:normAutofit/>
          </a:bodyPr>
          <a:lstStyle/>
          <a:p>
            <a:r>
              <a:rPr lang="en-US" dirty="0"/>
              <a:t>Objectives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440D4FE-8A05-E104-2B9F-E2F1DA7059E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33772201"/>
              </p:ext>
            </p:extLst>
          </p:nvPr>
        </p:nvGraphicFramePr>
        <p:xfrm>
          <a:off x="1218883" y="1600200"/>
          <a:ext cx="9751060" cy="3962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71357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7C5D8C-5734-4328-81E7-E98390B7A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Inspiration</a:t>
            </a:r>
          </a:p>
        </p:txBody>
      </p:sp>
      <p:pic>
        <p:nvPicPr>
          <p:cNvPr id="5" name="Content Placeholder 4" descr="Hand placing stars">
            <a:extLst>
              <a:ext uri="{FF2B5EF4-FFF2-40B4-BE49-F238E27FC236}">
                <a16:creationId xmlns:a16="http://schemas.microsoft.com/office/drawing/2014/main" id="{60E746A8-CC5E-4EA9-8FB7-8F0865F87F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211" y="1981200"/>
            <a:ext cx="3810001" cy="2743200"/>
          </a:xfrm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BBA457C3-C626-4EE3-9CAC-540413D53C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932613" y="1981200"/>
            <a:ext cx="3657600" cy="27432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A9CF9CC-6025-4984-9494-6E04455CC3F3}"/>
              </a:ext>
            </a:extLst>
          </p:cNvPr>
          <p:cNvSpPr txBox="1"/>
          <p:nvPr/>
        </p:nvSpPr>
        <p:spPr>
          <a:xfrm>
            <a:off x="5180012" y="2971800"/>
            <a:ext cx="1295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VS.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1A7C88B-097D-41FC-946E-0EFD8B8ED42D}"/>
              </a:ext>
            </a:extLst>
          </p:cNvPr>
          <p:cNvSpPr txBox="1"/>
          <p:nvPr/>
        </p:nvSpPr>
        <p:spPr>
          <a:xfrm>
            <a:off x="1522412" y="5105400"/>
            <a:ext cx="289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Customer Reviews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F599291-F281-480D-A312-042AB11EB049}"/>
              </a:ext>
            </a:extLst>
          </p:cNvPr>
          <p:cNvSpPr txBox="1"/>
          <p:nvPr/>
        </p:nvSpPr>
        <p:spPr>
          <a:xfrm>
            <a:off x="6958422" y="5105400"/>
            <a:ext cx="3657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Health Inspection Ratings</a:t>
            </a:r>
          </a:p>
        </p:txBody>
      </p:sp>
    </p:spTree>
    <p:extLst>
      <p:ext uri="{BB962C8B-B14F-4D97-AF65-F5344CB8AC3E}">
        <p14:creationId xmlns:p14="http://schemas.microsoft.com/office/powerpoint/2010/main" val="822572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079867-EA18-4877-B830-2992E30818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8883" y="152400"/>
            <a:ext cx="9751060" cy="1295400"/>
          </a:xfrm>
        </p:spPr>
        <p:txBody>
          <a:bodyPr anchor="b">
            <a:normAutofit/>
          </a:bodyPr>
          <a:lstStyle/>
          <a:p>
            <a:r>
              <a:rPr lang="en-US" dirty="0"/>
              <a:t>Data Preparation Overview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0425497-9A57-111A-F492-B7F93D82E51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85467400"/>
              </p:ext>
            </p:extLst>
          </p:nvPr>
        </p:nvGraphicFramePr>
        <p:xfrm>
          <a:off x="379413" y="1752601"/>
          <a:ext cx="7391399" cy="2133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Picture 3" descr="Chart, sunburst chart&#10;&#10;Description automatically generated">
            <a:extLst>
              <a:ext uri="{FF2B5EF4-FFF2-40B4-BE49-F238E27FC236}">
                <a16:creationId xmlns:a16="http://schemas.microsoft.com/office/drawing/2014/main" id="{FEDF57D0-E808-4FDD-BC0A-972AE014189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8658224" y="1600200"/>
            <a:ext cx="3048000" cy="1600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BF9F82B-72D4-47D6-A2F7-C72CA73960BF}"/>
              </a:ext>
            </a:extLst>
          </p:cNvPr>
          <p:cNvSpPr txBox="1"/>
          <p:nvPr/>
        </p:nvSpPr>
        <p:spPr>
          <a:xfrm>
            <a:off x="8656636" y="3269909"/>
            <a:ext cx="3175000" cy="235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hlinkClick r:id="rId9" tooltip="https://www.htnovo.net/2020/06/google-evidenzia-snippet-ricerca-sito-web.html"/>
              </a:rPr>
              <a:t>This Photo</a:t>
            </a:r>
            <a:r>
              <a:rPr lang="en-US" sz="900" dirty="0"/>
              <a:t> by Unknown Author is licensed under </a:t>
            </a:r>
            <a:r>
              <a:rPr lang="en-US" sz="900" dirty="0">
                <a:hlinkClick r:id="rId10" tooltip="https://creativecommons.org/licenses/by-sa/3.0/"/>
              </a:rPr>
              <a:t>CC BY-SA</a:t>
            </a:r>
            <a:endParaRPr lang="en-US" sz="9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44B0B57-1B78-464A-8262-D851B587489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656636" y="3712821"/>
            <a:ext cx="3049588" cy="184977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DDDF5AA-CDCA-46EE-B9EF-E575EBE877E1}"/>
              </a:ext>
            </a:extLst>
          </p:cNvPr>
          <p:cNvSpPr txBox="1"/>
          <p:nvPr/>
        </p:nvSpPr>
        <p:spPr>
          <a:xfrm>
            <a:off x="9066212" y="1000780"/>
            <a:ext cx="22098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400" b="0" i="0" dirty="0">
                <a:solidFill>
                  <a:srgbClr val="1D1C1D"/>
                </a:solidFill>
                <a:effectLst/>
                <a:latin typeface="Slack-Lato"/>
              </a:rPr>
              <a:t>Google API – JSON</a:t>
            </a:r>
          </a:p>
          <a:p>
            <a:pPr algn="l"/>
            <a:r>
              <a:rPr lang="en-US" sz="1400" b="0" i="0" dirty="0">
                <a:solidFill>
                  <a:srgbClr val="1D1C1D"/>
                </a:solidFill>
                <a:effectLst/>
                <a:latin typeface="Slack-Lato"/>
              </a:rPr>
              <a:t>Google Restaurant Reviews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AA93C6E-C80A-4BBD-AE46-7F9D9FECBAEB}"/>
              </a:ext>
            </a:extLst>
          </p:cNvPr>
          <p:cNvSpPr txBox="1"/>
          <p:nvPr/>
        </p:nvSpPr>
        <p:spPr>
          <a:xfrm>
            <a:off x="9066212" y="5723671"/>
            <a:ext cx="228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400" b="0" i="0" dirty="0">
                <a:solidFill>
                  <a:srgbClr val="1D1C1D"/>
                </a:solidFill>
                <a:effectLst/>
                <a:latin typeface="Slack-Lato"/>
              </a:rPr>
              <a:t>Chicago Data Portal – CSV</a:t>
            </a:r>
          </a:p>
          <a:p>
            <a:pPr algn="l"/>
            <a:r>
              <a:rPr lang="en-US" sz="1400" b="0" i="0" dirty="0">
                <a:solidFill>
                  <a:srgbClr val="1D1C1D"/>
                </a:solidFill>
                <a:effectLst/>
                <a:latin typeface="Slack-Lato"/>
              </a:rPr>
              <a:t>Food Inspection Ratings</a:t>
            </a:r>
          </a:p>
        </p:txBody>
      </p:sp>
      <p:graphicFrame>
        <p:nvGraphicFramePr>
          <p:cNvPr id="10" name="TextBox 8">
            <a:extLst>
              <a:ext uri="{FF2B5EF4-FFF2-40B4-BE49-F238E27FC236}">
                <a16:creationId xmlns:a16="http://schemas.microsoft.com/office/drawing/2014/main" id="{1646259B-F224-403D-A6B5-F1CE446101E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21323008"/>
              </p:ext>
            </p:extLst>
          </p:nvPr>
        </p:nvGraphicFramePr>
        <p:xfrm>
          <a:off x="1218883" y="3797605"/>
          <a:ext cx="5789929" cy="2438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</p:spTree>
    <p:extLst>
      <p:ext uri="{BB962C8B-B14F-4D97-AF65-F5344CB8AC3E}">
        <p14:creationId xmlns:p14="http://schemas.microsoft.com/office/powerpoint/2010/main" val="1179284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079867-EA18-4877-B830-2992E30818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8883" y="152400"/>
            <a:ext cx="9751060" cy="1295400"/>
          </a:xfrm>
        </p:spPr>
        <p:txBody>
          <a:bodyPr anchor="b">
            <a:normAutofit/>
          </a:bodyPr>
          <a:lstStyle/>
          <a:p>
            <a:r>
              <a:rPr lang="en-US" dirty="0"/>
              <a:t>Data Source Identification</a:t>
            </a:r>
          </a:p>
        </p:txBody>
      </p:sp>
      <p:pic>
        <p:nvPicPr>
          <p:cNvPr id="13" name="Picture 12" descr="Chart, sunburst chart&#10;&#10;Description automatically generated">
            <a:extLst>
              <a:ext uri="{FF2B5EF4-FFF2-40B4-BE49-F238E27FC236}">
                <a16:creationId xmlns:a16="http://schemas.microsoft.com/office/drawing/2014/main" id="{75F832E3-9ADC-487F-8514-9B3E541EAE0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551995" y="2057400"/>
            <a:ext cx="4699000" cy="246697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50EDBF0-FF85-4C7A-B901-91854C4FF1CD}"/>
              </a:ext>
            </a:extLst>
          </p:cNvPr>
          <p:cNvSpPr txBox="1"/>
          <p:nvPr/>
        </p:nvSpPr>
        <p:spPr>
          <a:xfrm>
            <a:off x="729795" y="4641509"/>
            <a:ext cx="43434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hlinkClick r:id="rId4" tooltip="https://www.htnovo.net/2020/06/google-evidenzia-snippet-ricerca-sito-web.html"/>
              </a:rPr>
              <a:t>This Photo</a:t>
            </a:r>
            <a:r>
              <a:rPr lang="en-US" sz="900" dirty="0"/>
              <a:t> by Unknown Author is licensed under </a:t>
            </a:r>
            <a:r>
              <a:rPr lang="en-US" sz="900" dirty="0">
                <a:hlinkClick r:id="rId5" tooltip="https://creativecommons.org/licenses/by-sa/3.0/"/>
              </a:rPr>
              <a:t>CC BY-SA</a:t>
            </a:r>
            <a:endParaRPr lang="en-US" sz="9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C14D0CF-874A-4A0A-B0CC-7D2397793D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75412" y="2057400"/>
            <a:ext cx="4699000" cy="246697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089C8E5-3271-47B5-86B4-AE30A95B3A80}"/>
              </a:ext>
            </a:extLst>
          </p:cNvPr>
          <p:cNvSpPr txBox="1"/>
          <p:nvPr/>
        </p:nvSpPr>
        <p:spPr>
          <a:xfrm>
            <a:off x="551995" y="4958348"/>
            <a:ext cx="609151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Google API – JSON</a:t>
            </a:r>
          </a:p>
          <a:p>
            <a:pPr algn="l"/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Google Restaurant Reviews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2DAE700-C1F4-4B7C-AADC-A5E902D799C5}"/>
              </a:ext>
            </a:extLst>
          </p:cNvPr>
          <p:cNvSpPr txBox="1"/>
          <p:nvPr/>
        </p:nvSpPr>
        <p:spPr>
          <a:xfrm>
            <a:off x="7161212" y="4965110"/>
            <a:ext cx="609151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Chicago Data Portal – CSV</a:t>
            </a:r>
          </a:p>
          <a:p>
            <a:pPr algn="l"/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Food Inspection Ratings</a:t>
            </a:r>
          </a:p>
        </p:txBody>
      </p:sp>
    </p:spTree>
    <p:extLst>
      <p:ext uri="{BB962C8B-B14F-4D97-AF65-F5344CB8AC3E}">
        <p14:creationId xmlns:p14="http://schemas.microsoft.com/office/powerpoint/2010/main" val="28432581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079867-EA18-4877-B830-2992E30818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8883" y="152400"/>
            <a:ext cx="9751060" cy="1295400"/>
          </a:xfrm>
        </p:spPr>
        <p:txBody>
          <a:bodyPr vert="horz" lIns="121899" tIns="60949" rIns="121899" bIns="60949" rtlCol="0" anchor="b">
            <a:normAutofit/>
          </a:bodyPr>
          <a:lstStyle/>
          <a:p>
            <a:r>
              <a:rPr lang="en-US" dirty="0"/>
              <a:t>Data Cleaning and Filtering</a:t>
            </a:r>
          </a:p>
        </p:txBody>
      </p:sp>
      <p:graphicFrame>
        <p:nvGraphicFramePr>
          <p:cNvPr id="11" name="TextBox 8">
            <a:extLst>
              <a:ext uri="{FF2B5EF4-FFF2-40B4-BE49-F238E27FC236}">
                <a16:creationId xmlns:a16="http://schemas.microsoft.com/office/drawing/2014/main" id="{D9A217DE-4D6B-A4BE-637C-E57942D7969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82115910"/>
              </p:ext>
            </p:extLst>
          </p:nvPr>
        </p:nvGraphicFramePr>
        <p:xfrm>
          <a:off x="1218883" y="1600200"/>
          <a:ext cx="9751060" cy="457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5341127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079867-EA18-4877-B830-2992E30818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8883" y="152400"/>
            <a:ext cx="9751060" cy="1295400"/>
          </a:xfrm>
        </p:spPr>
        <p:txBody>
          <a:bodyPr vert="horz" lIns="121899" tIns="60949" rIns="121899" bIns="60949" rtlCol="0" anchor="b">
            <a:normAutofit/>
          </a:bodyPr>
          <a:lstStyle/>
          <a:p>
            <a:r>
              <a:rPr lang="en-US" dirty="0"/>
              <a:t>Data Cleaning and Filtering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E8BAB3-4AD0-4FBA-ABEC-D8EF96E3E8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1739"/>
          <a:stretch/>
        </p:blipFill>
        <p:spPr>
          <a:xfrm>
            <a:off x="20183" y="1447800"/>
            <a:ext cx="11865429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925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079867-EA18-4877-B830-2992E30818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8883" y="152400"/>
            <a:ext cx="9751060" cy="1295400"/>
          </a:xfrm>
        </p:spPr>
        <p:txBody>
          <a:bodyPr vert="horz" lIns="121899" tIns="60949" rIns="121899" bIns="60949" rtlCol="0" anchor="b">
            <a:normAutofit/>
          </a:bodyPr>
          <a:lstStyle/>
          <a:p>
            <a:r>
              <a:rPr lang="en-US" dirty="0"/>
              <a:t>Data Cleaning and Filtering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27D483-710B-4D80-A4B8-460267D82B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" r="10000" b="-2153"/>
          <a:stretch/>
        </p:blipFill>
        <p:spPr>
          <a:xfrm>
            <a:off x="0" y="1479884"/>
            <a:ext cx="12038012" cy="5378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457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Cooking 16x9">
  <a:themeElements>
    <a:clrScheme name="Cooking_16x9">
      <a:dk1>
        <a:srgbClr val="000000"/>
      </a:dk1>
      <a:lt1>
        <a:sysClr val="window" lastClr="FFFFFF"/>
      </a:lt1>
      <a:dk2>
        <a:srgbClr val="7F7F7F"/>
      </a:dk2>
      <a:lt2>
        <a:srgbClr val="E6E6E6"/>
      </a:lt2>
      <a:accent1>
        <a:srgbClr val="89C01C"/>
      </a:accent1>
      <a:accent2>
        <a:srgbClr val="FCB22C"/>
      </a:accent2>
      <a:accent3>
        <a:srgbClr val="FE750E"/>
      </a:accent3>
      <a:accent4>
        <a:srgbClr val="F23610"/>
      </a:accent4>
      <a:accent5>
        <a:srgbClr val="7C283A"/>
      </a:accent5>
      <a:accent6>
        <a:srgbClr val="3E7520"/>
      </a:accent6>
      <a:hlink>
        <a:srgbClr val="89C01C"/>
      </a:hlink>
      <a:folHlink>
        <a:srgbClr val="A6A6A6"/>
      </a:folHlink>
    </a:clrScheme>
    <a:fontScheme name="Constantia">
      <a:maj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1Subtle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r="100000" b="100000"/>
          </a:path>
        </a:gra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l="180000" t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esh food presentation (widescreen).potx" id="{63DD3034-9CB5-4B6F-BCA0-530A5E267AB2}" vid="{9783A5E3-1DF2-4F3C-8902-0C2EB8A188D6}"/>
    </a:ext>
  </a:extLst>
</a:theme>
</file>

<file path=ppt/theme/theme2.xml><?xml version="1.0" encoding="utf-8"?>
<a:theme xmlns:a="http://schemas.openxmlformats.org/drawingml/2006/main" name="Office Theme">
  <a:themeElements>
    <a:clrScheme name="Cooking_16x9">
      <a:dk1>
        <a:srgbClr val="000000"/>
      </a:dk1>
      <a:lt1>
        <a:sysClr val="window" lastClr="FFFFFF"/>
      </a:lt1>
      <a:dk2>
        <a:srgbClr val="7F7F7F"/>
      </a:dk2>
      <a:lt2>
        <a:srgbClr val="E6E6E6"/>
      </a:lt2>
      <a:accent1>
        <a:srgbClr val="89C01C"/>
      </a:accent1>
      <a:accent2>
        <a:srgbClr val="FCB22C"/>
      </a:accent2>
      <a:accent3>
        <a:srgbClr val="FE750E"/>
      </a:accent3>
      <a:accent4>
        <a:srgbClr val="F23610"/>
      </a:accent4>
      <a:accent5>
        <a:srgbClr val="7C283A"/>
      </a:accent5>
      <a:accent6>
        <a:srgbClr val="3E7520"/>
      </a:accent6>
      <a:hlink>
        <a:srgbClr val="89C01C"/>
      </a:hlink>
      <a:folHlink>
        <a:srgbClr val="A6A6A6"/>
      </a:folHlink>
    </a:clrScheme>
    <a:fontScheme name="Constantia">
      <a:maj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1Subtle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r="100000" b="100000"/>
          </a:path>
        </a:gra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l="180000" t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Cooking_16x9">
      <a:dk1>
        <a:srgbClr val="000000"/>
      </a:dk1>
      <a:lt1>
        <a:sysClr val="window" lastClr="FFFFFF"/>
      </a:lt1>
      <a:dk2>
        <a:srgbClr val="7F7F7F"/>
      </a:dk2>
      <a:lt2>
        <a:srgbClr val="E6E6E6"/>
      </a:lt2>
      <a:accent1>
        <a:srgbClr val="89C01C"/>
      </a:accent1>
      <a:accent2>
        <a:srgbClr val="FCB22C"/>
      </a:accent2>
      <a:accent3>
        <a:srgbClr val="FE750E"/>
      </a:accent3>
      <a:accent4>
        <a:srgbClr val="F23610"/>
      </a:accent4>
      <a:accent5>
        <a:srgbClr val="7C283A"/>
      </a:accent5>
      <a:accent6>
        <a:srgbClr val="3E7520"/>
      </a:accent6>
      <a:hlink>
        <a:srgbClr val="89C01C"/>
      </a:hlink>
      <a:folHlink>
        <a:srgbClr val="A6A6A6"/>
      </a:folHlink>
    </a:clrScheme>
    <a:fontScheme name="Constantia">
      <a:maj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1Subtle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r="100000" b="100000"/>
          </a:path>
        </a:gra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l="180000" t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VSO_x0020_item_x0020_id xmlns="40262f94-9f35-4ac3-9a90-690165a166b7" xsi:nil="true"/>
    <Assetid_x0020_ xmlns="40262f94-9f35-4ac3-9a90-690165a166b7" xsi:nil="true"/>
    <Item_x0020_Details xmlns="40262f94-9f35-4ac3-9a90-690165a166b7" xsi:nil="true"/>
    <Template_x0020_details xmlns="40262f94-9f35-4ac3-9a90-690165a166b7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A3F7D94069FF64A86F7DFF56D60E3BE" ma:contentTypeVersion="6" ma:contentTypeDescription="Create a new document." ma:contentTypeScope="" ma:versionID="c32302c77d4085ecf495bdddb7f5e889">
  <xsd:schema xmlns:xsd="http://www.w3.org/2001/XMLSchema" xmlns:xs="http://www.w3.org/2001/XMLSchema" xmlns:p="http://schemas.microsoft.com/office/2006/metadata/properties" xmlns:ns2="a4f35948-e619-41b3-aa29-22878b09cfd2" xmlns:ns3="40262f94-9f35-4ac3-9a90-690165a166b7" targetNamespace="http://schemas.microsoft.com/office/2006/metadata/properties" ma:root="true" ma:fieldsID="4ab5ae46be95f9d0be6107e8200be7a2" ns2:_="" ns3:_="">
    <xsd:import namespace="a4f35948-e619-41b3-aa29-22878b09cfd2"/>
    <xsd:import namespace="40262f94-9f35-4ac3-9a90-690165a166b7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VSO_x0020_item_x0020_id" minOccurs="0"/>
                <xsd:element ref="ns3:Item_x0020_Details" minOccurs="0"/>
                <xsd:element ref="ns3:Template_x0020_details" minOccurs="0"/>
                <xsd:element ref="ns3:Assetid_x0020_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4f35948-e619-41b3-aa29-22878b09cfd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0262f94-9f35-4ac3-9a90-690165a166b7" elementFormDefault="qualified">
    <xsd:import namespace="http://schemas.microsoft.com/office/2006/documentManagement/types"/>
    <xsd:import namespace="http://schemas.microsoft.com/office/infopath/2007/PartnerControls"/>
    <xsd:element name="VSO_x0020_item_x0020_id" ma:index="10" nillable="true" ma:displayName="VSO item id" ma:description="Please add the bug number to refer to VSO items." ma:internalName="VSO_x0020_item_x0020_id">
      <xsd:simpleType>
        <xsd:restriction base="dms:Text">
          <xsd:maxLength value="255"/>
        </xsd:restriction>
      </xsd:simpleType>
    </xsd:element>
    <xsd:element name="Item_x0020_Details" ma:index="11" nillable="true" ma:displayName="Item Details" ma:internalName="Item_x0020_Details">
      <xsd:simpleType>
        <xsd:restriction base="dms:Note">
          <xsd:maxLength value="255"/>
        </xsd:restriction>
      </xsd:simpleType>
    </xsd:element>
    <xsd:element name="Template_x0020_details" ma:index="12" nillable="true" ma:displayName="Template details" ma:internalName="Template_x0020_details">
      <xsd:simpleType>
        <xsd:restriction base="dms:Text"/>
      </xsd:simpleType>
    </xsd:element>
    <xsd:element name="Assetid_x0020_" ma:index="13" nillable="true" ma:displayName="Assetid " ma:internalName="Assetid_x0020_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E700CCB-20BA-4760-AB9F-AC3B63ED32E0}">
  <ds:schemaRefs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purl.org/dc/dcmitype/"/>
    <ds:schemaRef ds:uri="40262f94-9f35-4ac3-9a90-690165a166b7"/>
    <ds:schemaRef ds:uri="a4f35948-e619-41b3-aa29-22878b09cfd2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FB14945D-DABB-422F-9B28-D299995C922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4f35948-e619-41b3-aa29-22878b09cfd2"/>
    <ds:schemaRef ds:uri="40262f94-9f35-4ac3-9a90-690165a166b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08942AA-0721-4324-BC2C-A3CB43F24E7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Fresh food presentation (widescreen)</Template>
  <TotalTime>244</TotalTime>
  <Words>1048</Words>
  <Application>Microsoft Office PowerPoint</Application>
  <PresentationFormat>Custom</PresentationFormat>
  <Paragraphs>164</Paragraphs>
  <Slides>27</Slides>
  <Notes>19</Notes>
  <HiddenSlides>3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Arial</vt:lpstr>
      <vt:lpstr>Calibri</vt:lpstr>
      <vt:lpstr>Constantia</vt:lpstr>
      <vt:lpstr>Slack-Lato</vt:lpstr>
      <vt:lpstr>Wingdings</vt:lpstr>
      <vt:lpstr>Cooking 16x9</vt:lpstr>
      <vt:lpstr>Food for Thought</vt:lpstr>
      <vt:lpstr>Group Three Team Members</vt:lpstr>
      <vt:lpstr>Objectives</vt:lpstr>
      <vt:lpstr>Our Inspiration</vt:lpstr>
      <vt:lpstr>Data Preparation Overview</vt:lpstr>
      <vt:lpstr>Data Source Identification</vt:lpstr>
      <vt:lpstr>Data Cleaning and Filtering</vt:lpstr>
      <vt:lpstr>Data Cleaning and Filtering</vt:lpstr>
      <vt:lpstr>Data Cleaning and Filtering</vt:lpstr>
      <vt:lpstr>Data Cleaning and Filtering</vt:lpstr>
      <vt:lpstr>Data Cleaning and Filtering</vt:lpstr>
      <vt:lpstr>Joining Our Data Sources</vt:lpstr>
      <vt:lpstr>Joining Our Data Sources (cont.)</vt:lpstr>
      <vt:lpstr>Joining Our Data Sources (cont.)</vt:lpstr>
      <vt:lpstr>Data Analysis</vt:lpstr>
      <vt:lpstr>Data Analysis</vt:lpstr>
      <vt:lpstr>Data Analysis</vt:lpstr>
      <vt:lpstr>Data Analysis</vt:lpstr>
      <vt:lpstr>Data Analysis</vt:lpstr>
      <vt:lpstr>Conclusion</vt:lpstr>
      <vt:lpstr>Final Comments</vt:lpstr>
      <vt:lpstr>Appendix</vt:lpstr>
      <vt:lpstr>Data Resources</vt:lpstr>
      <vt:lpstr>References</vt:lpstr>
      <vt:lpstr>References (cont.)</vt:lpstr>
      <vt:lpstr>References (cont.)</vt:lpstr>
      <vt:lpstr>Acknowledgements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Food for Thought</dc:title>
  <dc:creator>Brenna Kelly</dc:creator>
  <cp:lastModifiedBy>Brenna Kelly</cp:lastModifiedBy>
  <cp:revision>33</cp:revision>
  <dcterms:created xsi:type="dcterms:W3CDTF">2022-03-26T02:18:45Z</dcterms:created>
  <dcterms:modified xsi:type="dcterms:W3CDTF">2022-03-26T17:49:05Z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0x010100AA3F7D94069FF64A86F7DFF56D60E3BE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CampaignTags">
    <vt:lpwstr/>
  </property>
  <property fmtid="{D5CDD505-2E9C-101B-9397-08002B2CF9AE}" pid="7" name="ScenarioTags">
    <vt:lpwstr/>
  </property>
</Properties>
</file>